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18" r:id="rId3"/>
    <p:sldId id="319" r:id="rId4"/>
    <p:sldId id="320" r:id="rId5"/>
    <p:sldId id="324" r:id="rId6"/>
    <p:sldId id="325" r:id="rId7"/>
    <p:sldId id="326" r:id="rId8"/>
    <p:sldId id="327" r:id="rId9"/>
    <p:sldId id="328" r:id="rId10"/>
    <p:sldId id="339" r:id="rId11"/>
    <p:sldId id="329" r:id="rId12"/>
    <p:sldId id="333" r:id="rId13"/>
    <p:sldId id="403" r:id="rId14"/>
    <p:sldId id="334" r:id="rId15"/>
    <p:sldId id="335" r:id="rId16"/>
    <p:sldId id="336" r:id="rId17"/>
    <p:sldId id="337" r:id="rId18"/>
    <p:sldId id="338" r:id="rId19"/>
    <p:sldId id="340" r:id="rId20"/>
    <p:sldId id="341" r:id="rId21"/>
    <p:sldId id="402" r:id="rId22"/>
    <p:sldId id="401" r:id="rId23"/>
  </p:sldIdLst>
  <p:sldSz cx="12192000" cy="6858000"/>
  <p:notesSz cx="6858000" cy="9144000"/>
  <p:embeddedFontLst>
    <p:embeddedFont>
      <p:font typeface="Fira Code" panose="020B0809050000020004" pitchFamily="49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9D"/>
    <a:srgbClr val="005C5F"/>
    <a:srgbClr val="4E5B61"/>
    <a:srgbClr val="D35400"/>
    <a:srgbClr val="E6352B"/>
    <a:srgbClr val="728E00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D1E1F-8DE1-431C-9FE2-53A25D73622B}" v="17" dt="2025-06-18T16:39:46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Nobody" userId="d01bf465fa7352d1" providerId="LiveId" clId="{DCAD1E1F-8DE1-431C-9FE2-53A25D73622B}"/>
    <pc:docChg chg="undo custSel addSld modSld">
      <pc:chgData name="Mr. Nobody" userId="d01bf465fa7352d1" providerId="LiveId" clId="{DCAD1E1F-8DE1-431C-9FE2-53A25D73622B}" dt="2025-06-18T16:39:57.513" v="129" actId="1076"/>
      <pc:docMkLst>
        <pc:docMk/>
      </pc:docMkLst>
      <pc:sldChg chg="modSp mod">
        <pc:chgData name="Mr. Nobody" userId="d01bf465fa7352d1" providerId="LiveId" clId="{DCAD1E1F-8DE1-431C-9FE2-53A25D73622B}" dt="2025-06-03T13:57:12.747" v="3" actId="20577"/>
        <pc:sldMkLst>
          <pc:docMk/>
          <pc:sldMk cId="1367079943" sldId="318"/>
        </pc:sldMkLst>
        <pc:spChg chg="mod">
          <ac:chgData name="Mr. Nobody" userId="d01bf465fa7352d1" providerId="LiveId" clId="{DCAD1E1F-8DE1-431C-9FE2-53A25D73622B}" dt="2025-06-03T13:57:12.747" v="3" actId="20577"/>
          <ac:spMkLst>
            <pc:docMk/>
            <pc:sldMk cId="1367079943" sldId="318"/>
            <ac:spMk id="3" creationId="{FED3F05D-296D-7646-0F6A-C362E91B1603}"/>
          </ac:spMkLst>
        </pc:spChg>
      </pc:sldChg>
      <pc:sldChg chg="modSp mod">
        <pc:chgData name="Mr. Nobody" userId="d01bf465fa7352d1" providerId="LiveId" clId="{DCAD1E1F-8DE1-431C-9FE2-53A25D73622B}" dt="2025-06-03T13:57:14.862" v="4" actId="20577"/>
        <pc:sldMkLst>
          <pc:docMk/>
          <pc:sldMk cId="65844748" sldId="319"/>
        </pc:sldMkLst>
        <pc:spChg chg="mod">
          <ac:chgData name="Mr. Nobody" userId="d01bf465fa7352d1" providerId="LiveId" clId="{DCAD1E1F-8DE1-431C-9FE2-53A25D73622B}" dt="2025-06-03T13:57:14.862" v="4" actId="20577"/>
          <ac:spMkLst>
            <pc:docMk/>
            <pc:sldMk cId="65844748" sldId="319"/>
            <ac:spMk id="2" creationId="{F1D0F6AD-F2DC-A680-C1E4-E210D6503114}"/>
          </ac:spMkLst>
        </pc:spChg>
      </pc:sldChg>
      <pc:sldChg chg="modSp mod">
        <pc:chgData name="Mr. Nobody" userId="d01bf465fa7352d1" providerId="LiveId" clId="{DCAD1E1F-8DE1-431C-9FE2-53A25D73622B}" dt="2025-06-03T13:57:17.894" v="5" actId="20577"/>
        <pc:sldMkLst>
          <pc:docMk/>
          <pc:sldMk cId="2012052553" sldId="320"/>
        </pc:sldMkLst>
        <pc:spChg chg="mod">
          <ac:chgData name="Mr. Nobody" userId="d01bf465fa7352d1" providerId="LiveId" clId="{DCAD1E1F-8DE1-431C-9FE2-53A25D73622B}" dt="2025-06-03T13:57:17.894" v="5" actId="20577"/>
          <ac:spMkLst>
            <pc:docMk/>
            <pc:sldMk cId="2012052553" sldId="320"/>
            <ac:spMk id="2" creationId="{EE4E8020-CCF5-66AD-63C5-5D33FD6A9859}"/>
          </ac:spMkLst>
        </pc:spChg>
      </pc:sldChg>
      <pc:sldChg chg="modSp mod">
        <pc:chgData name="Mr. Nobody" userId="d01bf465fa7352d1" providerId="LiveId" clId="{DCAD1E1F-8DE1-431C-9FE2-53A25D73622B}" dt="2025-06-03T13:57:19.999" v="6" actId="20577"/>
        <pc:sldMkLst>
          <pc:docMk/>
          <pc:sldMk cId="4009316473" sldId="324"/>
        </pc:sldMkLst>
        <pc:spChg chg="mod">
          <ac:chgData name="Mr. Nobody" userId="d01bf465fa7352d1" providerId="LiveId" clId="{DCAD1E1F-8DE1-431C-9FE2-53A25D73622B}" dt="2025-06-03T13:57:19.999" v="6" actId="20577"/>
          <ac:spMkLst>
            <pc:docMk/>
            <pc:sldMk cId="4009316473" sldId="324"/>
            <ac:spMk id="2" creationId="{6D9F3900-2356-906F-16C0-BFEEDCC2F16E}"/>
          </ac:spMkLst>
        </pc:spChg>
      </pc:sldChg>
      <pc:sldChg chg="modSp mod">
        <pc:chgData name="Mr. Nobody" userId="d01bf465fa7352d1" providerId="LiveId" clId="{DCAD1E1F-8DE1-431C-9FE2-53A25D73622B}" dt="2025-06-03T13:57:22.348" v="7" actId="20577"/>
        <pc:sldMkLst>
          <pc:docMk/>
          <pc:sldMk cId="4276146063" sldId="325"/>
        </pc:sldMkLst>
        <pc:spChg chg="mod">
          <ac:chgData name="Mr. Nobody" userId="d01bf465fa7352d1" providerId="LiveId" clId="{DCAD1E1F-8DE1-431C-9FE2-53A25D73622B}" dt="2025-06-03T13:57:22.348" v="7" actId="20577"/>
          <ac:spMkLst>
            <pc:docMk/>
            <pc:sldMk cId="4276146063" sldId="325"/>
            <ac:spMk id="2" creationId="{CE2E6CAE-1ABC-ACA8-F24C-8EEE8487D17E}"/>
          </ac:spMkLst>
        </pc:spChg>
      </pc:sldChg>
      <pc:sldChg chg="modSp mod">
        <pc:chgData name="Mr. Nobody" userId="d01bf465fa7352d1" providerId="LiveId" clId="{DCAD1E1F-8DE1-431C-9FE2-53A25D73622B}" dt="2025-06-03T13:57:24.958" v="8" actId="20577"/>
        <pc:sldMkLst>
          <pc:docMk/>
          <pc:sldMk cId="3533964234" sldId="326"/>
        </pc:sldMkLst>
        <pc:spChg chg="mod">
          <ac:chgData name="Mr. Nobody" userId="d01bf465fa7352d1" providerId="LiveId" clId="{DCAD1E1F-8DE1-431C-9FE2-53A25D73622B}" dt="2025-06-03T13:57:24.958" v="8" actId="20577"/>
          <ac:spMkLst>
            <pc:docMk/>
            <pc:sldMk cId="3533964234" sldId="326"/>
            <ac:spMk id="2" creationId="{7E073834-AA70-38F1-7D52-375D74C4AFB7}"/>
          </ac:spMkLst>
        </pc:spChg>
      </pc:sldChg>
      <pc:sldChg chg="modSp mod">
        <pc:chgData name="Mr. Nobody" userId="d01bf465fa7352d1" providerId="LiveId" clId="{DCAD1E1F-8DE1-431C-9FE2-53A25D73622B}" dt="2025-06-03T13:57:27.860" v="9" actId="20577"/>
        <pc:sldMkLst>
          <pc:docMk/>
          <pc:sldMk cId="66741717" sldId="327"/>
        </pc:sldMkLst>
        <pc:spChg chg="mod">
          <ac:chgData name="Mr. Nobody" userId="d01bf465fa7352d1" providerId="LiveId" clId="{DCAD1E1F-8DE1-431C-9FE2-53A25D73622B}" dt="2025-06-03T13:57:27.860" v="9" actId="20577"/>
          <ac:spMkLst>
            <pc:docMk/>
            <pc:sldMk cId="66741717" sldId="327"/>
            <ac:spMk id="2" creationId="{BFC883DA-2C48-C699-6924-A7B94211E583}"/>
          </ac:spMkLst>
        </pc:spChg>
      </pc:sldChg>
      <pc:sldChg chg="modSp mod">
        <pc:chgData name="Mr. Nobody" userId="d01bf465fa7352d1" providerId="LiveId" clId="{DCAD1E1F-8DE1-431C-9FE2-53A25D73622B}" dt="2025-06-03T13:57:30.507" v="10" actId="20577"/>
        <pc:sldMkLst>
          <pc:docMk/>
          <pc:sldMk cId="2464843814" sldId="328"/>
        </pc:sldMkLst>
        <pc:spChg chg="mod">
          <ac:chgData name="Mr. Nobody" userId="d01bf465fa7352d1" providerId="LiveId" clId="{DCAD1E1F-8DE1-431C-9FE2-53A25D73622B}" dt="2025-06-03T13:57:30.507" v="10" actId="20577"/>
          <ac:spMkLst>
            <pc:docMk/>
            <pc:sldMk cId="2464843814" sldId="328"/>
            <ac:spMk id="2" creationId="{A00A97F6-1336-9FB9-916D-A89D1E7DE984}"/>
          </ac:spMkLst>
        </pc:spChg>
      </pc:sldChg>
      <pc:sldChg chg="modSp mod">
        <pc:chgData name="Mr. Nobody" userId="d01bf465fa7352d1" providerId="LiveId" clId="{DCAD1E1F-8DE1-431C-9FE2-53A25D73622B}" dt="2025-06-03T13:57:37.955" v="15" actId="20577"/>
        <pc:sldMkLst>
          <pc:docMk/>
          <pc:sldMk cId="2145166102" sldId="329"/>
        </pc:sldMkLst>
        <pc:spChg chg="mod">
          <ac:chgData name="Mr. Nobody" userId="d01bf465fa7352d1" providerId="LiveId" clId="{DCAD1E1F-8DE1-431C-9FE2-53A25D73622B}" dt="2025-06-03T13:57:37.955" v="15" actId="20577"/>
          <ac:spMkLst>
            <pc:docMk/>
            <pc:sldMk cId="2145166102" sldId="329"/>
            <ac:spMk id="2" creationId="{71318554-D33F-CE38-9355-5F8EC6BE28BB}"/>
          </ac:spMkLst>
        </pc:spChg>
      </pc:sldChg>
      <pc:sldChg chg="modSp mod">
        <pc:chgData name="Mr. Nobody" userId="d01bf465fa7352d1" providerId="LiveId" clId="{DCAD1E1F-8DE1-431C-9FE2-53A25D73622B}" dt="2025-06-03T13:57:39.958" v="16" actId="20577"/>
        <pc:sldMkLst>
          <pc:docMk/>
          <pc:sldMk cId="3102314728" sldId="333"/>
        </pc:sldMkLst>
        <pc:spChg chg="mod">
          <ac:chgData name="Mr. Nobody" userId="d01bf465fa7352d1" providerId="LiveId" clId="{DCAD1E1F-8DE1-431C-9FE2-53A25D73622B}" dt="2025-06-03T13:57:39.958" v="16" actId="20577"/>
          <ac:spMkLst>
            <pc:docMk/>
            <pc:sldMk cId="3102314728" sldId="333"/>
            <ac:spMk id="2" creationId="{41BE56B0-AB6A-528F-8CD8-0400039E8BD6}"/>
          </ac:spMkLst>
        </pc:spChg>
      </pc:sldChg>
      <pc:sldChg chg="modSp mod">
        <pc:chgData name="Mr. Nobody" userId="d01bf465fa7352d1" providerId="LiveId" clId="{DCAD1E1F-8DE1-431C-9FE2-53A25D73622B}" dt="2025-06-03T13:57:42.306" v="17" actId="20577"/>
        <pc:sldMkLst>
          <pc:docMk/>
          <pc:sldMk cId="3492347799" sldId="334"/>
        </pc:sldMkLst>
        <pc:spChg chg="mod">
          <ac:chgData name="Mr. Nobody" userId="d01bf465fa7352d1" providerId="LiveId" clId="{DCAD1E1F-8DE1-431C-9FE2-53A25D73622B}" dt="2025-06-03T13:57:42.306" v="17" actId="20577"/>
          <ac:spMkLst>
            <pc:docMk/>
            <pc:sldMk cId="3492347799" sldId="334"/>
            <ac:spMk id="2" creationId="{B3F03F62-810B-AAAB-D13F-C8C8D0FA2BAA}"/>
          </ac:spMkLst>
        </pc:spChg>
      </pc:sldChg>
      <pc:sldChg chg="modSp mod">
        <pc:chgData name="Mr. Nobody" userId="d01bf465fa7352d1" providerId="LiveId" clId="{DCAD1E1F-8DE1-431C-9FE2-53A25D73622B}" dt="2025-06-03T13:57:44.915" v="18" actId="20577"/>
        <pc:sldMkLst>
          <pc:docMk/>
          <pc:sldMk cId="1209112335" sldId="335"/>
        </pc:sldMkLst>
        <pc:spChg chg="mod">
          <ac:chgData name="Mr. Nobody" userId="d01bf465fa7352d1" providerId="LiveId" clId="{DCAD1E1F-8DE1-431C-9FE2-53A25D73622B}" dt="2025-06-03T13:57:44.915" v="18" actId="20577"/>
          <ac:spMkLst>
            <pc:docMk/>
            <pc:sldMk cId="1209112335" sldId="335"/>
            <ac:spMk id="2" creationId="{95D6C152-B640-B928-7838-6546EFFD6F34}"/>
          </ac:spMkLst>
        </pc:spChg>
      </pc:sldChg>
      <pc:sldChg chg="modSp mod">
        <pc:chgData name="Mr. Nobody" userId="d01bf465fa7352d1" providerId="LiveId" clId="{DCAD1E1F-8DE1-431C-9FE2-53A25D73622B}" dt="2025-06-03T13:57:47.630" v="19" actId="20577"/>
        <pc:sldMkLst>
          <pc:docMk/>
          <pc:sldMk cId="122555140" sldId="336"/>
        </pc:sldMkLst>
        <pc:spChg chg="mod">
          <ac:chgData name="Mr. Nobody" userId="d01bf465fa7352d1" providerId="LiveId" clId="{DCAD1E1F-8DE1-431C-9FE2-53A25D73622B}" dt="2025-06-03T13:57:47.630" v="19" actId="20577"/>
          <ac:spMkLst>
            <pc:docMk/>
            <pc:sldMk cId="122555140" sldId="336"/>
            <ac:spMk id="2" creationId="{8FA5561F-3198-1BFA-5CC0-A790F15DC6F2}"/>
          </ac:spMkLst>
        </pc:spChg>
      </pc:sldChg>
      <pc:sldChg chg="modSp mod">
        <pc:chgData name="Mr. Nobody" userId="d01bf465fa7352d1" providerId="LiveId" clId="{DCAD1E1F-8DE1-431C-9FE2-53A25D73622B}" dt="2025-06-03T13:57:49.438" v="20" actId="20577"/>
        <pc:sldMkLst>
          <pc:docMk/>
          <pc:sldMk cId="970970374" sldId="337"/>
        </pc:sldMkLst>
        <pc:spChg chg="mod">
          <ac:chgData name="Mr. Nobody" userId="d01bf465fa7352d1" providerId="LiveId" clId="{DCAD1E1F-8DE1-431C-9FE2-53A25D73622B}" dt="2025-06-03T13:57:49.438" v="20" actId="20577"/>
          <ac:spMkLst>
            <pc:docMk/>
            <pc:sldMk cId="970970374" sldId="337"/>
            <ac:spMk id="2" creationId="{BCB81F7D-4652-BD32-0381-4172A2443442}"/>
          </ac:spMkLst>
        </pc:spChg>
      </pc:sldChg>
      <pc:sldChg chg="modSp mod">
        <pc:chgData name="Mr. Nobody" userId="d01bf465fa7352d1" providerId="LiveId" clId="{DCAD1E1F-8DE1-431C-9FE2-53A25D73622B}" dt="2025-06-03T13:57:51.567" v="21" actId="20577"/>
        <pc:sldMkLst>
          <pc:docMk/>
          <pc:sldMk cId="2668020247" sldId="338"/>
        </pc:sldMkLst>
        <pc:spChg chg="mod">
          <ac:chgData name="Mr. Nobody" userId="d01bf465fa7352d1" providerId="LiveId" clId="{DCAD1E1F-8DE1-431C-9FE2-53A25D73622B}" dt="2025-06-03T13:57:51.567" v="21" actId="20577"/>
          <ac:spMkLst>
            <pc:docMk/>
            <pc:sldMk cId="2668020247" sldId="338"/>
            <ac:spMk id="2" creationId="{67466FFA-478C-BFAD-842B-ED4614D381DD}"/>
          </ac:spMkLst>
        </pc:spChg>
      </pc:sldChg>
      <pc:sldChg chg="modSp mod">
        <pc:chgData name="Mr. Nobody" userId="d01bf465fa7352d1" providerId="LiveId" clId="{DCAD1E1F-8DE1-431C-9FE2-53A25D73622B}" dt="2025-06-03T13:57:35.614" v="14" actId="20577"/>
        <pc:sldMkLst>
          <pc:docMk/>
          <pc:sldMk cId="1829952404" sldId="339"/>
        </pc:sldMkLst>
        <pc:spChg chg="mod">
          <ac:chgData name="Mr. Nobody" userId="d01bf465fa7352d1" providerId="LiveId" clId="{DCAD1E1F-8DE1-431C-9FE2-53A25D73622B}" dt="2025-06-03T13:57:35.614" v="14" actId="20577"/>
          <ac:spMkLst>
            <pc:docMk/>
            <pc:sldMk cId="1829952404" sldId="339"/>
            <ac:spMk id="3" creationId="{E4A3133B-493A-044B-B325-44142F69B832}"/>
          </ac:spMkLst>
        </pc:spChg>
      </pc:sldChg>
      <pc:sldChg chg="modSp mod">
        <pc:chgData name="Mr. Nobody" userId="d01bf465fa7352d1" providerId="LiveId" clId="{DCAD1E1F-8DE1-431C-9FE2-53A25D73622B}" dt="2025-06-03T13:57:56.765" v="25" actId="20577"/>
        <pc:sldMkLst>
          <pc:docMk/>
          <pc:sldMk cId="1292068147" sldId="340"/>
        </pc:sldMkLst>
        <pc:spChg chg="mod">
          <ac:chgData name="Mr. Nobody" userId="d01bf465fa7352d1" providerId="LiveId" clId="{DCAD1E1F-8DE1-431C-9FE2-53A25D73622B}" dt="2025-06-03T13:57:56.765" v="25" actId="20577"/>
          <ac:spMkLst>
            <pc:docMk/>
            <pc:sldMk cId="1292068147" sldId="340"/>
            <ac:spMk id="3" creationId="{86B2B400-7E39-DDD9-4783-C5FDF77F2867}"/>
          </ac:spMkLst>
        </pc:spChg>
      </pc:sldChg>
      <pc:sldChg chg="modSp mod">
        <pc:chgData name="Mr. Nobody" userId="d01bf465fa7352d1" providerId="LiveId" clId="{DCAD1E1F-8DE1-431C-9FE2-53A25D73622B}" dt="2025-06-03T13:57:58.978" v="26" actId="20577"/>
        <pc:sldMkLst>
          <pc:docMk/>
          <pc:sldMk cId="1014962450" sldId="341"/>
        </pc:sldMkLst>
        <pc:spChg chg="mod">
          <ac:chgData name="Mr. Nobody" userId="d01bf465fa7352d1" providerId="LiveId" clId="{DCAD1E1F-8DE1-431C-9FE2-53A25D73622B}" dt="2025-06-03T13:57:58.978" v="26" actId="20577"/>
          <ac:spMkLst>
            <pc:docMk/>
            <pc:sldMk cId="1014962450" sldId="341"/>
            <ac:spMk id="2" creationId="{365DE331-3023-2CFA-1158-A1541ECCC390}"/>
          </ac:spMkLst>
        </pc:spChg>
      </pc:sldChg>
      <pc:sldChg chg="addSp delSp modSp add mod">
        <pc:chgData name="Mr. Nobody" userId="d01bf465fa7352d1" providerId="LiveId" clId="{DCAD1E1F-8DE1-431C-9FE2-53A25D73622B}" dt="2025-06-18T16:39:57.513" v="129" actId="1076"/>
        <pc:sldMkLst>
          <pc:docMk/>
          <pc:sldMk cId="3990599158" sldId="403"/>
        </pc:sldMkLst>
        <pc:spChg chg="mod">
          <ac:chgData name="Mr. Nobody" userId="d01bf465fa7352d1" providerId="LiveId" clId="{DCAD1E1F-8DE1-431C-9FE2-53A25D73622B}" dt="2025-06-18T16:39:49.849" v="128" actId="1076"/>
          <ac:spMkLst>
            <pc:docMk/>
            <pc:sldMk cId="3990599158" sldId="403"/>
            <ac:spMk id="2" creationId="{38D1AD05-C813-A1D5-35DA-4F07CD107F15}"/>
          </ac:spMkLst>
        </pc:spChg>
        <pc:spChg chg="add mod">
          <ac:chgData name="Mr. Nobody" userId="d01bf465fa7352d1" providerId="LiveId" clId="{DCAD1E1F-8DE1-431C-9FE2-53A25D73622B}" dt="2025-06-12T13:52:13.679" v="116" actId="164"/>
          <ac:spMkLst>
            <pc:docMk/>
            <pc:sldMk cId="3990599158" sldId="403"/>
            <ac:spMk id="3" creationId="{98BB9FD6-D3EA-9466-EB06-EA12DF4DB6EE}"/>
          </ac:spMkLst>
        </pc:spChg>
        <pc:spChg chg="add mod">
          <ac:chgData name="Mr. Nobody" userId="d01bf465fa7352d1" providerId="LiveId" clId="{DCAD1E1F-8DE1-431C-9FE2-53A25D73622B}" dt="2025-06-12T13:52:13.679" v="116" actId="164"/>
          <ac:spMkLst>
            <pc:docMk/>
            <pc:sldMk cId="3990599158" sldId="403"/>
            <ac:spMk id="4" creationId="{EA407BD8-99BD-5D7B-D6D8-2563C52BD2AF}"/>
          </ac:spMkLst>
        </pc:spChg>
        <pc:spChg chg="add mod ord topLvl">
          <ac:chgData name="Mr. Nobody" userId="d01bf465fa7352d1" providerId="LiveId" clId="{DCAD1E1F-8DE1-431C-9FE2-53A25D73622B}" dt="2025-06-12T13:52:13.679" v="116" actId="164"/>
          <ac:spMkLst>
            <pc:docMk/>
            <pc:sldMk cId="3990599158" sldId="403"/>
            <ac:spMk id="10" creationId="{FD684323-D972-F9F5-867A-1C5756850424}"/>
          </ac:spMkLst>
        </pc:spChg>
        <pc:spChg chg="add mod">
          <ac:chgData name="Mr. Nobody" userId="d01bf465fa7352d1" providerId="LiveId" clId="{DCAD1E1F-8DE1-431C-9FE2-53A25D73622B}" dt="2025-06-18T16:39:57.513" v="129" actId="1076"/>
          <ac:spMkLst>
            <pc:docMk/>
            <pc:sldMk cId="3990599158" sldId="403"/>
            <ac:spMk id="20" creationId="{1AC73A01-7DAC-6E58-9C0A-9018EE4713AB}"/>
          </ac:spMkLst>
        </pc:spChg>
        <pc:spChg chg="add mod">
          <ac:chgData name="Mr. Nobody" userId="d01bf465fa7352d1" providerId="LiveId" clId="{DCAD1E1F-8DE1-431C-9FE2-53A25D73622B}" dt="2025-06-18T16:39:57.513" v="129" actId="1076"/>
          <ac:spMkLst>
            <pc:docMk/>
            <pc:sldMk cId="3990599158" sldId="403"/>
            <ac:spMk id="21" creationId="{6C3A59B7-A3C0-A5EA-6ECC-0B5A20A11518}"/>
          </ac:spMkLst>
        </pc:spChg>
        <pc:grpChg chg="add mod">
          <ac:chgData name="Mr. Nobody" userId="d01bf465fa7352d1" providerId="LiveId" clId="{DCAD1E1F-8DE1-431C-9FE2-53A25D73622B}" dt="2025-06-18T16:39:57.513" v="129" actId="1076"/>
          <ac:grpSpMkLst>
            <pc:docMk/>
            <pc:sldMk cId="3990599158" sldId="403"/>
            <ac:grpSpMk id="25" creationId="{83699CCF-9424-9568-DE53-9F3470E32864}"/>
          </ac:grpSpMkLst>
        </pc:grpChg>
        <pc:picChg chg="add del mod">
          <ac:chgData name="Mr. Nobody" userId="d01bf465fa7352d1" providerId="LiveId" clId="{DCAD1E1F-8DE1-431C-9FE2-53A25D73622B}" dt="2025-06-18T16:39:37.241" v="124" actId="478"/>
          <ac:picMkLst>
            <pc:docMk/>
            <pc:sldMk cId="3990599158" sldId="403"/>
            <ac:picMk id="8" creationId="{3ED8EE1C-14BC-4ECB-5177-2621661E7D81}"/>
          </ac:picMkLst>
        </pc:picChg>
        <pc:picChg chg="add mod">
          <ac:chgData name="Mr. Nobody" userId="d01bf465fa7352d1" providerId="LiveId" clId="{DCAD1E1F-8DE1-431C-9FE2-53A25D73622B}" dt="2025-06-18T16:39:46.015" v="126" actId="14826"/>
          <ac:picMkLst>
            <pc:docMk/>
            <pc:sldMk cId="3990599158" sldId="403"/>
            <ac:picMk id="9" creationId="{8F7E766B-C964-2B83-A67C-95C2247C8BF8}"/>
          </ac:picMkLst>
        </pc:picChg>
        <pc:cxnChg chg="add mod">
          <ac:chgData name="Mr. Nobody" userId="d01bf465fa7352d1" providerId="LiveId" clId="{DCAD1E1F-8DE1-431C-9FE2-53A25D73622B}" dt="2025-06-18T16:39:57.513" v="129" actId="1076"/>
          <ac:cxnSpMkLst>
            <pc:docMk/>
            <pc:sldMk cId="3990599158" sldId="403"/>
            <ac:cxnSpMk id="5" creationId="{49E86A5A-1FD3-5D57-95AC-A26D83BEF2DA}"/>
          </ac:cxnSpMkLst>
        </pc:cxnChg>
        <pc:cxnChg chg="add mod">
          <ac:chgData name="Mr. Nobody" userId="d01bf465fa7352d1" providerId="LiveId" clId="{DCAD1E1F-8DE1-431C-9FE2-53A25D73622B}" dt="2025-06-18T16:39:57.513" v="129" actId="1076"/>
          <ac:cxnSpMkLst>
            <pc:docMk/>
            <pc:sldMk cId="3990599158" sldId="403"/>
            <ac:cxnSpMk id="11" creationId="{60C8F052-8F4F-5302-11DA-A41674EF15CF}"/>
          </ac:cxnSpMkLst>
        </pc:cxnChg>
      </pc:sldChg>
    </pc:docChg>
  </pc:docChgLst>
  <pc:docChgLst>
    <pc:chgData name="Mr. Nobody" userId="d01bf465fa7352d1" providerId="LiveId" clId="{0D4E6BD9-4BD6-46A1-8D0E-6FD971DA1A5C}"/>
    <pc:docChg chg="undo custSel addSld delSld modSld sldOrd modMainMaster">
      <pc:chgData name="Mr. Nobody" userId="d01bf465fa7352d1" providerId="LiveId" clId="{0D4E6BD9-4BD6-46A1-8D0E-6FD971DA1A5C}" dt="2025-05-15T13:13:46.284" v="18687" actId="20577"/>
      <pc:docMkLst>
        <pc:docMk/>
      </pc:docMkLst>
      <pc:sldChg chg="addSp delSp modSp new mod">
        <pc:chgData name="Mr. Nobody" userId="d01bf465fa7352d1" providerId="LiveId" clId="{0D4E6BD9-4BD6-46A1-8D0E-6FD971DA1A5C}" dt="2025-05-11T06:35:16.224" v="18663" actId="20577"/>
        <pc:sldMkLst>
          <pc:docMk/>
          <pc:sldMk cId="2733625115" sldId="256"/>
        </pc:sldMkLst>
        <pc:spChg chg="mod">
          <ac:chgData name="Mr. Nobody" userId="d01bf465fa7352d1" providerId="LiveId" clId="{0D4E6BD9-4BD6-46A1-8D0E-6FD971DA1A5C}" dt="2025-04-23T19:00:13.543" v="96" actId="122"/>
          <ac:spMkLst>
            <pc:docMk/>
            <pc:sldMk cId="2733625115" sldId="256"/>
            <ac:spMk id="2" creationId="{521447FE-EB38-4DB0-6D20-8301A1235427}"/>
          </ac:spMkLst>
        </pc:spChg>
        <pc:spChg chg="mod">
          <ac:chgData name="Mr. Nobody" userId="d01bf465fa7352d1" providerId="LiveId" clId="{0D4E6BD9-4BD6-46A1-8D0E-6FD971DA1A5C}" dt="2025-05-11T06:35:16.224" v="18663" actId="20577"/>
          <ac:spMkLst>
            <pc:docMk/>
            <pc:sldMk cId="2733625115" sldId="256"/>
            <ac:spMk id="3" creationId="{4D2D25DF-43A0-144B-A600-40CE7BA57AA6}"/>
          </ac:spMkLst>
        </pc:spChg>
        <pc:picChg chg="add del mod ord">
          <ac:chgData name="Mr. Nobody" userId="d01bf465fa7352d1" providerId="LiveId" clId="{0D4E6BD9-4BD6-46A1-8D0E-6FD971DA1A5C}" dt="2025-04-30T19:58:07.713" v="17215" actId="29295"/>
          <ac:picMkLst>
            <pc:docMk/>
            <pc:sldMk cId="2733625115" sldId="256"/>
            <ac:picMk id="11" creationId="{6E8E5070-2DBC-D630-29E1-24AA92D025C0}"/>
          </ac:picMkLst>
        </pc:picChg>
      </pc:sldChg>
      <pc:sldChg chg="addSp delSp modSp new del mod">
        <pc:chgData name="Mr. Nobody" userId="d01bf465fa7352d1" providerId="LiveId" clId="{0D4E6BD9-4BD6-46A1-8D0E-6FD971DA1A5C}" dt="2025-04-23T19:12:27.361" v="312" actId="47"/>
        <pc:sldMkLst>
          <pc:docMk/>
          <pc:sldMk cId="2219823629" sldId="257"/>
        </pc:sldMkLst>
      </pc:sldChg>
      <pc:sldChg chg="new del">
        <pc:chgData name="Mr. Nobody" userId="d01bf465fa7352d1" providerId="LiveId" clId="{0D4E6BD9-4BD6-46A1-8D0E-6FD971DA1A5C}" dt="2025-04-23T18:58:32.769" v="92" actId="47"/>
        <pc:sldMkLst>
          <pc:docMk/>
          <pc:sldMk cId="3198825834" sldId="257"/>
        </pc:sldMkLst>
      </pc:sldChg>
      <pc:sldChg chg="addSp modSp new mod">
        <pc:chgData name="Mr. Nobody" userId="d01bf465fa7352d1" providerId="LiveId" clId="{0D4E6BD9-4BD6-46A1-8D0E-6FD971DA1A5C}" dt="2025-04-26T01:39:12.338" v="6877" actId="20577"/>
        <pc:sldMkLst>
          <pc:docMk/>
          <pc:sldMk cId="2169937717" sldId="258"/>
        </pc:sldMkLst>
      </pc:sldChg>
      <pc:sldChg chg="addSp modSp add mod">
        <pc:chgData name="Mr. Nobody" userId="d01bf465fa7352d1" providerId="LiveId" clId="{0D4E6BD9-4BD6-46A1-8D0E-6FD971DA1A5C}" dt="2025-04-26T01:40:15.962" v="6910" actId="20577"/>
        <pc:sldMkLst>
          <pc:docMk/>
          <pc:sldMk cId="3943634754" sldId="259"/>
        </pc:sldMkLst>
      </pc:sldChg>
      <pc:sldChg chg="modSp add del mod">
        <pc:chgData name="Mr. Nobody" userId="d01bf465fa7352d1" providerId="LiveId" clId="{0D4E6BD9-4BD6-46A1-8D0E-6FD971DA1A5C}" dt="2025-04-23T19:20:43.481" v="692" actId="47"/>
        <pc:sldMkLst>
          <pc:docMk/>
          <pc:sldMk cId="645352347" sldId="260"/>
        </pc:sldMkLst>
      </pc:sldChg>
      <pc:sldChg chg="modSp add mod">
        <pc:chgData name="Mr. Nobody" userId="d01bf465fa7352d1" providerId="LiveId" clId="{0D4E6BD9-4BD6-46A1-8D0E-6FD971DA1A5C}" dt="2025-04-26T01:40:27.182" v="6923" actId="20577"/>
        <pc:sldMkLst>
          <pc:docMk/>
          <pc:sldMk cId="2495184423" sldId="260"/>
        </pc:sldMkLst>
      </pc:sldChg>
      <pc:sldChg chg="add del">
        <pc:chgData name="Mr. Nobody" userId="d01bf465fa7352d1" providerId="LiveId" clId="{0D4E6BD9-4BD6-46A1-8D0E-6FD971DA1A5C}" dt="2025-04-23T19:14:21.881" v="498" actId="47"/>
        <pc:sldMkLst>
          <pc:docMk/>
          <pc:sldMk cId="2627976858" sldId="260"/>
        </pc:sldMkLst>
      </pc:sldChg>
      <pc:sldChg chg="addSp modSp new mod">
        <pc:chgData name="Mr. Nobody" userId="d01bf465fa7352d1" providerId="LiveId" clId="{0D4E6BD9-4BD6-46A1-8D0E-6FD971DA1A5C}" dt="2025-04-24T05:21:54.661" v="3845" actId="20577"/>
        <pc:sldMkLst>
          <pc:docMk/>
          <pc:sldMk cId="199411362" sldId="261"/>
        </pc:sldMkLst>
      </pc:sldChg>
      <pc:sldChg chg="add del">
        <pc:chgData name="Mr. Nobody" userId="d01bf465fa7352d1" providerId="LiveId" clId="{0D4E6BD9-4BD6-46A1-8D0E-6FD971DA1A5C}" dt="2025-04-23T19:19:29.853" v="635" actId="47"/>
        <pc:sldMkLst>
          <pc:docMk/>
          <pc:sldMk cId="2485080072" sldId="261"/>
        </pc:sldMkLst>
      </pc:sldChg>
      <pc:sldChg chg="addSp delSp modSp add mod ord">
        <pc:chgData name="Mr. Nobody" userId="d01bf465fa7352d1" providerId="LiveId" clId="{0D4E6BD9-4BD6-46A1-8D0E-6FD971DA1A5C}" dt="2025-04-24T03:55:19.049" v="2520" actId="20577"/>
        <pc:sldMkLst>
          <pc:docMk/>
          <pc:sldMk cId="3796069790" sldId="262"/>
        </pc:sldMkLst>
      </pc:sldChg>
      <pc:sldChg chg="modSp add mod">
        <pc:chgData name="Mr. Nobody" userId="d01bf465fa7352d1" providerId="LiveId" clId="{0D4E6BD9-4BD6-46A1-8D0E-6FD971DA1A5C}" dt="2025-04-26T01:40:35.350" v="6936" actId="20577"/>
        <pc:sldMkLst>
          <pc:docMk/>
          <pc:sldMk cId="713171313" sldId="263"/>
        </pc:sldMkLst>
      </pc:sldChg>
      <pc:sldChg chg="addSp delSp modSp new mod">
        <pc:chgData name="Mr. Nobody" userId="d01bf465fa7352d1" providerId="LiveId" clId="{0D4E6BD9-4BD6-46A1-8D0E-6FD971DA1A5C}" dt="2025-04-28T20:15:32.273" v="12813" actId="478"/>
        <pc:sldMkLst>
          <pc:docMk/>
          <pc:sldMk cId="15789342" sldId="264"/>
        </pc:sldMkLst>
      </pc:sldChg>
      <pc:sldChg chg="addSp delSp modSp new mod">
        <pc:chgData name="Mr. Nobody" userId="d01bf465fa7352d1" providerId="LiveId" clId="{0D4E6BD9-4BD6-46A1-8D0E-6FD971DA1A5C}" dt="2025-04-28T15:28:49.299" v="9853" actId="29295"/>
        <pc:sldMkLst>
          <pc:docMk/>
          <pc:sldMk cId="1434436490" sldId="265"/>
        </pc:sldMkLst>
      </pc:sldChg>
      <pc:sldChg chg="addSp delSp modSp add mod">
        <pc:chgData name="Mr. Nobody" userId="d01bf465fa7352d1" providerId="LiveId" clId="{0D4E6BD9-4BD6-46A1-8D0E-6FD971DA1A5C}" dt="2025-04-28T15:23:36.410" v="9811" actId="29295"/>
        <pc:sldMkLst>
          <pc:docMk/>
          <pc:sldMk cId="1036404226" sldId="266"/>
        </pc:sldMkLst>
      </pc:sldChg>
      <pc:sldChg chg="modSp add mod">
        <pc:chgData name="Mr. Nobody" userId="d01bf465fa7352d1" providerId="LiveId" clId="{0D4E6BD9-4BD6-46A1-8D0E-6FD971DA1A5C}" dt="2025-04-26T01:40:41.441" v="6949" actId="20577"/>
        <pc:sldMkLst>
          <pc:docMk/>
          <pc:sldMk cId="3398269698" sldId="267"/>
        </pc:sldMkLst>
      </pc:sldChg>
      <pc:sldChg chg="addSp delSp modSp add mod ord">
        <pc:chgData name="Mr. Nobody" userId="d01bf465fa7352d1" providerId="LiveId" clId="{0D4E6BD9-4BD6-46A1-8D0E-6FD971DA1A5C}" dt="2025-04-28T20:35:44.172" v="13107"/>
        <pc:sldMkLst>
          <pc:docMk/>
          <pc:sldMk cId="149412361" sldId="268"/>
        </pc:sldMkLst>
      </pc:sldChg>
      <pc:sldChg chg="modSp add del mod">
        <pc:chgData name="Mr. Nobody" userId="d01bf465fa7352d1" providerId="LiveId" clId="{0D4E6BD9-4BD6-46A1-8D0E-6FD971DA1A5C}" dt="2025-04-24T03:46:01.441" v="2453" actId="47"/>
        <pc:sldMkLst>
          <pc:docMk/>
          <pc:sldMk cId="2709811984" sldId="268"/>
        </pc:sldMkLst>
      </pc:sldChg>
      <pc:sldChg chg="modSp add del mod">
        <pc:chgData name="Mr. Nobody" userId="d01bf465fa7352d1" providerId="LiveId" clId="{0D4E6BD9-4BD6-46A1-8D0E-6FD971DA1A5C}" dt="2025-04-24T03:46:01.441" v="2453" actId="47"/>
        <pc:sldMkLst>
          <pc:docMk/>
          <pc:sldMk cId="1495389965" sldId="269"/>
        </pc:sldMkLst>
      </pc:sldChg>
      <pc:sldChg chg="addSp delSp modSp add mod">
        <pc:chgData name="Mr. Nobody" userId="d01bf465fa7352d1" providerId="LiveId" clId="{0D4E6BD9-4BD6-46A1-8D0E-6FD971DA1A5C}" dt="2025-04-28T20:17:19.665" v="12842" actId="164"/>
        <pc:sldMkLst>
          <pc:docMk/>
          <pc:sldMk cId="2241437012" sldId="269"/>
        </pc:sldMkLst>
      </pc:sldChg>
      <pc:sldChg chg="addSp delSp modSp add mod">
        <pc:chgData name="Mr. Nobody" userId="d01bf465fa7352d1" providerId="LiveId" clId="{0D4E6BD9-4BD6-46A1-8D0E-6FD971DA1A5C}" dt="2025-04-28T20:16:52.372" v="12833" actId="164"/>
        <pc:sldMkLst>
          <pc:docMk/>
          <pc:sldMk cId="2706856247" sldId="270"/>
        </pc:sldMkLst>
      </pc:sldChg>
      <pc:sldChg chg="delSp modSp add mod">
        <pc:chgData name="Mr. Nobody" userId="d01bf465fa7352d1" providerId="LiveId" clId="{0D4E6BD9-4BD6-46A1-8D0E-6FD971DA1A5C}" dt="2025-04-28T20:17:29.650" v="12845" actId="478"/>
        <pc:sldMkLst>
          <pc:docMk/>
          <pc:sldMk cId="435446101" sldId="271"/>
        </pc:sldMkLst>
      </pc:sldChg>
      <pc:sldChg chg="modSp add mod">
        <pc:chgData name="Mr. Nobody" userId="d01bf465fa7352d1" providerId="LiveId" clId="{0D4E6BD9-4BD6-46A1-8D0E-6FD971DA1A5C}" dt="2025-04-24T03:56:23.234" v="2533" actId="20577"/>
        <pc:sldMkLst>
          <pc:docMk/>
          <pc:sldMk cId="1923101561" sldId="272"/>
        </pc:sldMkLst>
      </pc:sldChg>
      <pc:sldChg chg="modSp add mod">
        <pc:chgData name="Mr. Nobody" userId="d01bf465fa7352d1" providerId="LiveId" clId="{0D4E6BD9-4BD6-46A1-8D0E-6FD971DA1A5C}" dt="2025-04-26T01:40:48.101" v="6962" actId="20577"/>
        <pc:sldMkLst>
          <pc:docMk/>
          <pc:sldMk cId="2036408062" sldId="273"/>
        </pc:sldMkLst>
      </pc:sldChg>
      <pc:sldChg chg="add del">
        <pc:chgData name="Mr. Nobody" userId="d01bf465fa7352d1" providerId="LiveId" clId="{0D4E6BD9-4BD6-46A1-8D0E-6FD971DA1A5C}" dt="2025-04-24T03:53:28.495" v="2489" actId="47"/>
        <pc:sldMkLst>
          <pc:docMk/>
          <pc:sldMk cId="2959762019" sldId="273"/>
        </pc:sldMkLst>
      </pc:sldChg>
      <pc:sldChg chg="addSp delSp modSp add mod">
        <pc:chgData name="Mr. Nobody" userId="d01bf465fa7352d1" providerId="LiveId" clId="{0D4E6BD9-4BD6-46A1-8D0E-6FD971DA1A5C}" dt="2025-04-28T20:17:52.443" v="12846" actId="478"/>
        <pc:sldMkLst>
          <pc:docMk/>
          <pc:sldMk cId="1082790996" sldId="274"/>
        </pc:sldMkLst>
      </pc:sldChg>
      <pc:sldChg chg="addSp delSp modSp add mod">
        <pc:chgData name="Mr. Nobody" userId="d01bf465fa7352d1" providerId="LiveId" clId="{0D4E6BD9-4BD6-46A1-8D0E-6FD971DA1A5C}" dt="2025-04-24T11:32:32.094" v="4441" actId="207"/>
        <pc:sldMkLst>
          <pc:docMk/>
          <pc:sldMk cId="479999946" sldId="275"/>
        </pc:sldMkLst>
      </pc:sldChg>
      <pc:sldChg chg="modSp add del mod">
        <pc:chgData name="Mr. Nobody" userId="d01bf465fa7352d1" providerId="LiveId" clId="{0D4E6BD9-4BD6-46A1-8D0E-6FD971DA1A5C}" dt="2025-04-28T20:18:01.355" v="12847" actId="47"/>
        <pc:sldMkLst>
          <pc:docMk/>
          <pc:sldMk cId="382424386" sldId="276"/>
        </pc:sldMkLst>
      </pc:sldChg>
      <pc:sldChg chg="addSp delSp modSp add mod">
        <pc:chgData name="Mr. Nobody" userId="d01bf465fa7352d1" providerId="LiveId" clId="{0D4E6BD9-4BD6-46A1-8D0E-6FD971DA1A5C}" dt="2025-04-28T20:18:48.068" v="12856"/>
        <pc:sldMkLst>
          <pc:docMk/>
          <pc:sldMk cId="2263517747" sldId="277"/>
        </pc:sldMkLst>
      </pc:sldChg>
      <pc:sldChg chg="delSp modSp add mod ord">
        <pc:chgData name="Mr. Nobody" userId="d01bf465fa7352d1" providerId="LiveId" clId="{0D4E6BD9-4BD6-46A1-8D0E-6FD971DA1A5C}" dt="2025-04-28T20:18:12.400" v="12851" actId="478"/>
        <pc:sldMkLst>
          <pc:docMk/>
          <pc:sldMk cId="2306907209" sldId="278"/>
        </pc:sldMkLst>
      </pc:sldChg>
      <pc:sldChg chg="delSp modSp add mod">
        <pc:chgData name="Mr. Nobody" userId="d01bf465fa7352d1" providerId="LiveId" clId="{0D4E6BD9-4BD6-46A1-8D0E-6FD971DA1A5C}" dt="2025-04-28T20:18:32.050" v="12855" actId="478"/>
        <pc:sldMkLst>
          <pc:docMk/>
          <pc:sldMk cId="2807239802" sldId="279"/>
        </pc:sldMkLst>
      </pc:sldChg>
      <pc:sldChg chg="delSp modSp add mod">
        <pc:chgData name="Mr. Nobody" userId="d01bf465fa7352d1" providerId="LiveId" clId="{0D4E6BD9-4BD6-46A1-8D0E-6FD971DA1A5C}" dt="2025-04-28T20:18:59.381" v="12857" actId="478"/>
        <pc:sldMkLst>
          <pc:docMk/>
          <pc:sldMk cId="3147770078" sldId="280"/>
        </pc:sldMkLst>
      </pc:sldChg>
      <pc:sldChg chg="delSp modSp add mod">
        <pc:chgData name="Mr. Nobody" userId="d01bf465fa7352d1" providerId="LiveId" clId="{0D4E6BD9-4BD6-46A1-8D0E-6FD971DA1A5C}" dt="2025-04-28T20:19:04.054" v="12858" actId="478"/>
        <pc:sldMkLst>
          <pc:docMk/>
          <pc:sldMk cId="2553822955" sldId="281"/>
        </pc:sldMkLst>
      </pc:sldChg>
      <pc:sldChg chg="delSp modSp add mod">
        <pc:chgData name="Mr. Nobody" userId="d01bf465fa7352d1" providerId="LiveId" clId="{0D4E6BD9-4BD6-46A1-8D0E-6FD971DA1A5C}" dt="2025-04-28T20:19:08.366" v="12860" actId="478"/>
        <pc:sldMkLst>
          <pc:docMk/>
          <pc:sldMk cId="3436380721" sldId="282"/>
        </pc:sldMkLst>
      </pc:sldChg>
      <pc:sldChg chg="delSp modSp add mod">
        <pc:chgData name="Mr. Nobody" userId="d01bf465fa7352d1" providerId="LiveId" clId="{0D4E6BD9-4BD6-46A1-8D0E-6FD971DA1A5C}" dt="2025-04-28T20:19:15.544" v="12862" actId="478"/>
        <pc:sldMkLst>
          <pc:docMk/>
          <pc:sldMk cId="3689189222" sldId="283"/>
        </pc:sldMkLst>
      </pc:sldChg>
      <pc:sldChg chg="modSp add mod">
        <pc:chgData name="Mr. Nobody" userId="d01bf465fa7352d1" providerId="LiveId" clId="{0D4E6BD9-4BD6-46A1-8D0E-6FD971DA1A5C}" dt="2025-04-24T04:21:35.210" v="2999" actId="208"/>
        <pc:sldMkLst>
          <pc:docMk/>
          <pc:sldMk cId="1117807427" sldId="284"/>
        </pc:sldMkLst>
      </pc:sldChg>
      <pc:sldChg chg="modSp add mod">
        <pc:chgData name="Mr. Nobody" userId="d01bf465fa7352d1" providerId="LiveId" clId="{0D4E6BD9-4BD6-46A1-8D0E-6FD971DA1A5C}" dt="2025-04-26T01:40:55.751" v="6975" actId="20577"/>
        <pc:sldMkLst>
          <pc:docMk/>
          <pc:sldMk cId="3619985421" sldId="285"/>
        </pc:sldMkLst>
      </pc:sldChg>
      <pc:sldChg chg="addSp modSp add mod">
        <pc:chgData name="Mr. Nobody" userId="d01bf465fa7352d1" providerId="LiveId" clId="{0D4E6BD9-4BD6-46A1-8D0E-6FD971DA1A5C}" dt="2025-04-24T17:22:36.362" v="5730" actId="207"/>
        <pc:sldMkLst>
          <pc:docMk/>
          <pc:sldMk cId="288606037" sldId="286"/>
        </pc:sldMkLst>
      </pc:sldChg>
      <pc:sldChg chg="addSp delSp modSp add mod">
        <pc:chgData name="Mr. Nobody" userId="d01bf465fa7352d1" providerId="LiveId" clId="{0D4E6BD9-4BD6-46A1-8D0E-6FD971DA1A5C}" dt="2025-04-26T07:45:38.603" v="8395" actId="14100"/>
        <pc:sldMkLst>
          <pc:docMk/>
          <pc:sldMk cId="2646741869" sldId="287"/>
        </pc:sldMkLst>
      </pc:sldChg>
      <pc:sldChg chg="addSp delSp modSp add mod">
        <pc:chgData name="Mr. Nobody" userId="d01bf465fa7352d1" providerId="LiveId" clId="{0D4E6BD9-4BD6-46A1-8D0E-6FD971DA1A5C}" dt="2025-04-26T07:45:43.388" v="8396" actId="14100"/>
        <pc:sldMkLst>
          <pc:docMk/>
          <pc:sldMk cId="1295419228" sldId="288"/>
        </pc:sldMkLst>
      </pc:sldChg>
      <pc:sldChg chg="add del">
        <pc:chgData name="Mr. Nobody" userId="d01bf465fa7352d1" providerId="LiveId" clId="{0D4E6BD9-4BD6-46A1-8D0E-6FD971DA1A5C}" dt="2025-04-24T04:47:57.975" v="3205" actId="47"/>
        <pc:sldMkLst>
          <pc:docMk/>
          <pc:sldMk cId="4282437771" sldId="288"/>
        </pc:sldMkLst>
      </pc:sldChg>
      <pc:sldChg chg="addSp modSp add mod">
        <pc:chgData name="Mr. Nobody" userId="d01bf465fa7352d1" providerId="LiveId" clId="{0D4E6BD9-4BD6-46A1-8D0E-6FD971DA1A5C}" dt="2025-05-15T11:14:59.685" v="18671" actId="207"/>
        <pc:sldMkLst>
          <pc:docMk/>
          <pc:sldMk cId="14071198" sldId="289"/>
        </pc:sldMkLst>
      </pc:sldChg>
      <pc:sldChg chg="addSp delSp modSp add mod">
        <pc:chgData name="Mr. Nobody" userId="d01bf465fa7352d1" providerId="LiveId" clId="{0D4E6BD9-4BD6-46A1-8D0E-6FD971DA1A5C}" dt="2025-04-28T16:26:36.070" v="10367"/>
        <pc:sldMkLst>
          <pc:docMk/>
          <pc:sldMk cId="227427686" sldId="290"/>
        </pc:sldMkLst>
      </pc:sldChg>
      <pc:sldChg chg="addSp delSp modSp add mod">
        <pc:chgData name="Mr. Nobody" userId="d01bf465fa7352d1" providerId="LiveId" clId="{0D4E6BD9-4BD6-46A1-8D0E-6FD971DA1A5C}" dt="2025-04-28T16:26:36.646" v="10368"/>
        <pc:sldMkLst>
          <pc:docMk/>
          <pc:sldMk cId="965534915" sldId="291"/>
        </pc:sldMkLst>
      </pc:sldChg>
      <pc:sldChg chg="addSp modSp add mod">
        <pc:chgData name="Mr. Nobody" userId="d01bf465fa7352d1" providerId="LiveId" clId="{0D4E6BD9-4BD6-46A1-8D0E-6FD971DA1A5C}" dt="2025-04-29T02:49:12.805" v="16341" actId="113"/>
        <pc:sldMkLst>
          <pc:docMk/>
          <pc:sldMk cId="1994930053" sldId="292"/>
        </pc:sldMkLst>
      </pc:sldChg>
      <pc:sldChg chg="addSp delSp modSp add mod">
        <pc:chgData name="Mr. Nobody" userId="d01bf465fa7352d1" providerId="LiveId" clId="{0D4E6BD9-4BD6-46A1-8D0E-6FD971DA1A5C}" dt="2025-04-28T16:26:37.726" v="10369"/>
        <pc:sldMkLst>
          <pc:docMk/>
          <pc:sldMk cId="2729557093" sldId="293"/>
        </pc:sldMkLst>
      </pc:sldChg>
      <pc:sldChg chg="addSp delSp modSp add mod">
        <pc:chgData name="Mr. Nobody" userId="d01bf465fa7352d1" providerId="LiveId" clId="{0D4E6BD9-4BD6-46A1-8D0E-6FD971DA1A5C}" dt="2025-04-29T02:49:06.588" v="16340" actId="113"/>
        <pc:sldMkLst>
          <pc:docMk/>
          <pc:sldMk cId="965694162" sldId="294"/>
        </pc:sldMkLst>
      </pc:sldChg>
      <pc:sldChg chg="modSp add mod">
        <pc:chgData name="Mr. Nobody" userId="d01bf465fa7352d1" providerId="LiveId" clId="{0D4E6BD9-4BD6-46A1-8D0E-6FD971DA1A5C}" dt="2025-04-26T01:38:53.858" v="6864" actId="20577"/>
        <pc:sldMkLst>
          <pc:docMk/>
          <pc:sldMk cId="1623554559" sldId="295"/>
        </pc:sldMkLst>
      </pc:sldChg>
      <pc:sldChg chg="addSp delSp modSp new mod">
        <pc:chgData name="Mr. Nobody" userId="d01bf465fa7352d1" providerId="LiveId" clId="{0D4E6BD9-4BD6-46A1-8D0E-6FD971DA1A5C}" dt="2025-04-26T02:18:51.656" v="7451" actId="255"/>
        <pc:sldMkLst>
          <pc:docMk/>
          <pc:sldMk cId="4181037800" sldId="296"/>
        </pc:sldMkLst>
      </pc:sldChg>
      <pc:sldChg chg="modSp add mod">
        <pc:chgData name="Mr. Nobody" userId="d01bf465fa7352d1" providerId="LiveId" clId="{0D4E6BD9-4BD6-46A1-8D0E-6FD971DA1A5C}" dt="2025-04-26T01:41:09.484" v="6988" actId="20577"/>
        <pc:sldMkLst>
          <pc:docMk/>
          <pc:sldMk cId="693966942" sldId="297"/>
        </pc:sldMkLst>
      </pc:sldChg>
      <pc:sldChg chg="modSp add mod">
        <pc:chgData name="Mr. Nobody" userId="d01bf465fa7352d1" providerId="LiveId" clId="{0D4E6BD9-4BD6-46A1-8D0E-6FD971DA1A5C}" dt="2025-04-24T17:21:38.634" v="5705" actId="207"/>
        <pc:sldMkLst>
          <pc:docMk/>
          <pc:sldMk cId="2692800785" sldId="298"/>
        </pc:sldMkLst>
      </pc:sldChg>
      <pc:sldChg chg="modSp add mod">
        <pc:chgData name="Mr. Nobody" userId="d01bf465fa7352d1" providerId="LiveId" clId="{0D4E6BD9-4BD6-46A1-8D0E-6FD971DA1A5C}" dt="2025-04-26T07:46:15.585" v="8400" actId="14100"/>
        <pc:sldMkLst>
          <pc:docMk/>
          <pc:sldMk cId="2296503593" sldId="299"/>
        </pc:sldMkLst>
      </pc:sldChg>
      <pc:sldChg chg="addSp delSp modSp add mod">
        <pc:chgData name="Mr. Nobody" userId="d01bf465fa7352d1" providerId="LiveId" clId="{0D4E6BD9-4BD6-46A1-8D0E-6FD971DA1A5C}" dt="2025-04-29T02:48:57.084" v="16339" actId="113"/>
        <pc:sldMkLst>
          <pc:docMk/>
          <pc:sldMk cId="2878402952" sldId="300"/>
        </pc:sldMkLst>
      </pc:sldChg>
      <pc:sldChg chg="modSp add mod">
        <pc:chgData name="Mr. Nobody" userId="d01bf465fa7352d1" providerId="LiveId" clId="{0D4E6BD9-4BD6-46A1-8D0E-6FD971DA1A5C}" dt="2025-04-26T01:41:22.269" v="7002" actId="207"/>
        <pc:sldMkLst>
          <pc:docMk/>
          <pc:sldMk cId="2138440007" sldId="301"/>
        </pc:sldMkLst>
      </pc:sldChg>
      <pc:sldChg chg="addSp delSp modSp new mod">
        <pc:chgData name="Mr. Nobody" userId="d01bf465fa7352d1" providerId="LiveId" clId="{0D4E6BD9-4BD6-46A1-8D0E-6FD971DA1A5C}" dt="2025-05-01T01:44:28.884" v="17558" actId="1076"/>
        <pc:sldMkLst>
          <pc:docMk/>
          <pc:sldMk cId="2531586197" sldId="302"/>
        </pc:sldMkLst>
      </pc:sldChg>
      <pc:sldChg chg="modSp add mod">
        <pc:chgData name="Mr. Nobody" userId="d01bf465fa7352d1" providerId="LiveId" clId="{0D4E6BD9-4BD6-46A1-8D0E-6FD971DA1A5C}" dt="2025-04-24T17:18:51.299" v="5691" actId="207"/>
        <pc:sldMkLst>
          <pc:docMk/>
          <pc:sldMk cId="773890706" sldId="303"/>
        </pc:sldMkLst>
      </pc:sldChg>
      <pc:sldChg chg="modSp add mod">
        <pc:chgData name="Mr. Nobody" userId="d01bf465fa7352d1" providerId="LiveId" clId="{0D4E6BD9-4BD6-46A1-8D0E-6FD971DA1A5C}" dt="2025-04-26T01:50:33.583" v="7031" actId="255"/>
        <pc:sldMkLst>
          <pc:docMk/>
          <pc:sldMk cId="2192225589" sldId="304"/>
        </pc:sldMkLst>
      </pc:sldChg>
      <pc:sldChg chg="addSp delSp modSp add mod">
        <pc:chgData name="Mr. Nobody" userId="d01bf465fa7352d1" providerId="LiveId" clId="{0D4E6BD9-4BD6-46A1-8D0E-6FD971DA1A5C}" dt="2025-05-15T01:21:31.761" v="18664" actId="207"/>
        <pc:sldMkLst>
          <pc:docMk/>
          <pc:sldMk cId="1776235571" sldId="305"/>
        </pc:sldMkLst>
      </pc:sldChg>
      <pc:sldChg chg="addSp delSp modSp new mod">
        <pc:chgData name="Mr. Nobody" userId="d01bf465fa7352d1" providerId="LiveId" clId="{0D4E6BD9-4BD6-46A1-8D0E-6FD971DA1A5C}" dt="2025-05-15T01:21:37.417" v="18665" actId="207"/>
        <pc:sldMkLst>
          <pc:docMk/>
          <pc:sldMk cId="3069339293" sldId="306"/>
        </pc:sldMkLst>
      </pc:sldChg>
      <pc:sldChg chg="modSp add mod">
        <pc:chgData name="Mr. Nobody" userId="d01bf465fa7352d1" providerId="LiveId" clId="{0D4E6BD9-4BD6-46A1-8D0E-6FD971DA1A5C}" dt="2025-05-15T01:21:41.766" v="18666" actId="207"/>
        <pc:sldMkLst>
          <pc:docMk/>
          <pc:sldMk cId="585126994" sldId="307"/>
        </pc:sldMkLst>
      </pc:sldChg>
      <pc:sldChg chg="modSp add del mod">
        <pc:chgData name="Mr. Nobody" userId="d01bf465fa7352d1" providerId="LiveId" clId="{0D4E6BD9-4BD6-46A1-8D0E-6FD971DA1A5C}" dt="2025-04-25T05:16:13.548" v="6573" actId="47"/>
        <pc:sldMkLst>
          <pc:docMk/>
          <pc:sldMk cId="2579937601" sldId="308"/>
        </pc:sldMkLst>
      </pc:sldChg>
      <pc:sldChg chg="modSp add del mod">
        <pc:chgData name="Mr. Nobody" userId="d01bf465fa7352d1" providerId="LiveId" clId="{0D4E6BD9-4BD6-46A1-8D0E-6FD971DA1A5C}" dt="2025-04-25T05:06:01.208" v="6537" actId="47"/>
        <pc:sldMkLst>
          <pc:docMk/>
          <pc:sldMk cId="3153127539" sldId="308"/>
        </pc:sldMkLst>
      </pc:sldChg>
      <pc:sldChg chg="modSp add del mod">
        <pc:chgData name="Mr. Nobody" userId="d01bf465fa7352d1" providerId="LiveId" clId="{0D4E6BD9-4BD6-46A1-8D0E-6FD971DA1A5C}" dt="2025-04-25T05:00:17.335" v="6499" actId="47"/>
        <pc:sldMkLst>
          <pc:docMk/>
          <pc:sldMk cId="3323973124" sldId="308"/>
        </pc:sldMkLst>
      </pc:sldChg>
      <pc:sldChg chg="modSp add del mod">
        <pc:chgData name="Mr. Nobody" userId="d01bf465fa7352d1" providerId="LiveId" clId="{0D4E6BD9-4BD6-46A1-8D0E-6FD971DA1A5C}" dt="2025-04-25T05:00:15.916" v="6498" actId="47"/>
        <pc:sldMkLst>
          <pc:docMk/>
          <pc:sldMk cId="1364093918" sldId="309"/>
        </pc:sldMkLst>
      </pc:sldChg>
      <pc:sldChg chg="modSp add del mod">
        <pc:chgData name="Mr. Nobody" userId="d01bf465fa7352d1" providerId="LiveId" clId="{0D4E6BD9-4BD6-46A1-8D0E-6FD971DA1A5C}" dt="2025-04-25T05:05:59.594" v="6536" actId="47"/>
        <pc:sldMkLst>
          <pc:docMk/>
          <pc:sldMk cId="2446857518" sldId="309"/>
        </pc:sldMkLst>
      </pc:sldChg>
      <pc:sldChg chg="modSp add del mod">
        <pc:chgData name="Mr. Nobody" userId="d01bf465fa7352d1" providerId="LiveId" clId="{0D4E6BD9-4BD6-46A1-8D0E-6FD971DA1A5C}" dt="2025-04-25T05:16:19.382" v="6574" actId="47"/>
        <pc:sldMkLst>
          <pc:docMk/>
          <pc:sldMk cId="2573489815" sldId="309"/>
        </pc:sldMkLst>
      </pc:sldChg>
      <pc:sldChg chg="add del">
        <pc:chgData name="Mr. Nobody" userId="d01bf465fa7352d1" providerId="LiveId" clId="{0D4E6BD9-4BD6-46A1-8D0E-6FD971DA1A5C}" dt="2025-04-25T04:58:05.052" v="6485" actId="47"/>
        <pc:sldMkLst>
          <pc:docMk/>
          <pc:sldMk cId="3588657581" sldId="309"/>
        </pc:sldMkLst>
      </pc:sldChg>
      <pc:sldChg chg="modSp add del mod">
        <pc:chgData name="Mr. Nobody" userId="d01bf465fa7352d1" providerId="LiveId" clId="{0D4E6BD9-4BD6-46A1-8D0E-6FD971DA1A5C}" dt="2025-04-25T05:16:50.554" v="6576" actId="47"/>
        <pc:sldMkLst>
          <pc:docMk/>
          <pc:sldMk cId="44538296" sldId="310"/>
        </pc:sldMkLst>
      </pc:sldChg>
      <pc:sldChg chg="modSp add del mod">
        <pc:chgData name="Mr. Nobody" userId="d01bf465fa7352d1" providerId="LiveId" clId="{0D4E6BD9-4BD6-46A1-8D0E-6FD971DA1A5C}" dt="2025-04-25T05:00:13.187" v="6497" actId="47"/>
        <pc:sldMkLst>
          <pc:docMk/>
          <pc:sldMk cId="3342902638" sldId="310"/>
        </pc:sldMkLst>
      </pc:sldChg>
      <pc:sldChg chg="modSp add del mod">
        <pc:chgData name="Mr. Nobody" userId="d01bf465fa7352d1" providerId="LiveId" clId="{0D4E6BD9-4BD6-46A1-8D0E-6FD971DA1A5C}" dt="2025-04-25T05:16:55.711" v="6577" actId="47"/>
        <pc:sldMkLst>
          <pc:docMk/>
          <pc:sldMk cId="1043270628" sldId="311"/>
        </pc:sldMkLst>
      </pc:sldChg>
      <pc:sldChg chg="modSp add del mod">
        <pc:chgData name="Mr. Nobody" userId="d01bf465fa7352d1" providerId="LiveId" clId="{0D4E6BD9-4BD6-46A1-8D0E-6FD971DA1A5C}" dt="2025-04-25T05:17:35.035" v="6579" actId="47"/>
        <pc:sldMkLst>
          <pc:docMk/>
          <pc:sldMk cId="4053428097" sldId="312"/>
        </pc:sldMkLst>
      </pc:sldChg>
      <pc:sldChg chg="modSp add del mod">
        <pc:chgData name="Mr. Nobody" userId="d01bf465fa7352d1" providerId="LiveId" clId="{0D4E6BD9-4BD6-46A1-8D0E-6FD971DA1A5C}" dt="2025-04-25T05:15:24.374" v="6570" actId="47"/>
        <pc:sldMkLst>
          <pc:docMk/>
          <pc:sldMk cId="228646159" sldId="313"/>
        </pc:sldMkLst>
      </pc:sldChg>
      <pc:sldChg chg="add del">
        <pc:chgData name="Mr. Nobody" userId="d01bf465fa7352d1" providerId="LiveId" clId="{0D4E6BD9-4BD6-46A1-8D0E-6FD971DA1A5C}" dt="2025-04-28T15:33:31.178" v="9867" actId="47"/>
        <pc:sldMkLst>
          <pc:docMk/>
          <pc:sldMk cId="1815041054" sldId="313"/>
        </pc:sldMkLst>
      </pc:sldChg>
      <pc:sldChg chg="modSp add del mod">
        <pc:chgData name="Mr. Nobody" userId="d01bf465fa7352d1" providerId="LiveId" clId="{0D4E6BD9-4BD6-46A1-8D0E-6FD971DA1A5C}" dt="2025-04-25T05:16:04.810" v="6572" actId="47"/>
        <pc:sldMkLst>
          <pc:docMk/>
          <pc:sldMk cId="369230444" sldId="314"/>
        </pc:sldMkLst>
      </pc:sldChg>
      <pc:sldChg chg="add del">
        <pc:chgData name="Mr. Nobody" userId="d01bf465fa7352d1" providerId="LiveId" clId="{0D4E6BD9-4BD6-46A1-8D0E-6FD971DA1A5C}" dt="2025-04-28T15:37:59.348" v="9870" actId="47"/>
        <pc:sldMkLst>
          <pc:docMk/>
          <pc:sldMk cId="3298252785" sldId="314"/>
        </pc:sldMkLst>
      </pc:sldChg>
      <pc:sldChg chg="add del">
        <pc:chgData name="Mr. Nobody" userId="d01bf465fa7352d1" providerId="LiveId" clId="{0D4E6BD9-4BD6-46A1-8D0E-6FD971DA1A5C}" dt="2025-04-28T15:35:29.775" v="9868" actId="47"/>
        <pc:sldMkLst>
          <pc:docMk/>
          <pc:sldMk cId="4153527531" sldId="315"/>
        </pc:sldMkLst>
      </pc:sldChg>
      <pc:sldChg chg="add del">
        <pc:chgData name="Mr. Nobody" userId="d01bf465fa7352d1" providerId="LiveId" clId="{0D4E6BD9-4BD6-46A1-8D0E-6FD971DA1A5C}" dt="2025-04-26T01:30:33.640" v="6845" actId="47"/>
        <pc:sldMkLst>
          <pc:docMk/>
          <pc:sldMk cId="1208774869" sldId="316"/>
        </pc:sldMkLst>
      </pc:sldChg>
      <pc:sldChg chg="addSp delSp modSp mod">
        <pc:chgData name="Mr. Nobody" userId="d01bf465fa7352d1" providerId="LiveId" clId="{0D4E6BD9-4BD6-46A1-8D0E-6FD971DA1A5C}" dt="2025-04-29T02:48:40.194" v="16338" actId="113"/>
        <pc:sldMkLst>
          <pc:docMk/>
          <pc:sldMk cId="3932895902" sldId="317"/>
        </pc:sldMkLst>
      </pc:sldChg>
      <pc:sldChg chg="modSp mod">
        <pc:chgData name="Mr. Nobody" userId="d01bf465fa7352d1" providerId="LiveId" clId="{0D4E6BD9-4BD6-46A1-8D0E-6FD971DA1A5C}" dt="2025-04-28T18:47:22.053" v="12306" actId="20577"/>
        <pc:sldMkLst>
          <pc:docMk/>
          <pc:sldMk cId="1367079943" sldId="318"/>
        </pc:sldMkLst>
        <pc:spChg chg="mod">
          <ac:chgData name="Mr. Nobody" userId="d01bf465fa7352d1" providerId="LiveId" clId="{0D4E6BD9-4BD6-46A1-8D0E-6FD971DA1A5C}" dt="2025-04-28T18:47:22.053" v="12306" actId="20577"/>
          <ac:spMkLst>
            <pc:docMk/>
            <pc:sldMk cId="1367079943" sldId="318"/>
            <ac:spMk id="3" creationId="{FED3F05D-296D-7646-0F6A-C362E91B1603}"/>
          </ac:spMkLst>
        </pc:spChg>
      </pc:sldChg>
      <pc:sldChg chg="modSp mod">
        <pc:chgData name="Mr. Nobody" userId="d01bf465fa7352d1" providerId="LiveId" clId="{0D4E6BD9-4BD6-46A1-8D0E-6FD971DA1A5C}" dt="2025-04-26T01:50:59.399" v="7043" actId="255"/>
        <pc:sldMkLst>
          <pc:docMk/>
          <pc:sldMk cId="65844748" sldId="319"/>
        </pc:sldMkLst>
        <pc:spChg chg="mod">
          <ac:chgData name="Mr. Nobody" userId="d01bf465fa7352d1" providerId="LiveId" clId="{0D4E6BD9-4BD6-46A1-8D0E-6FD971DA1A5C}" dt="2025-04-26T01:27:00.258" v="6840" actId="20577"/>
          <ac:spMkLst>
            <pc:docMk/>
            <pc:sldMk cId="65844748" sldId="319"/>
            <ac:spMk id="2" creationId="{F1D0F6AD-F2DC-A680-C1E4-E210D6503114}"/>
          </ac:spMkLst>
        </pc:spChg>
        <pc:spChg chg="mod">
          <ac:chgData name="Mr. Nobody" userId="d01bf465fa7352d1" providerId="LiveId" clId="{0D4E6BD9-4BD6-46A1-8D0E-6FD971DA1A5C}" dt="2025-04-26T01:50:59.399" v="7043" actId="255"/>
          <ac:spMkLst>
            <pc:docMk/>
            <pc:sldMk cId="65844748" sldId="319"/>
            <ac:spMk id="4" creationId="{BFA52DE9-CF2F-5963-3C44-11397C4945AE}"/>
          </ac:spMkLst>
        </pc:spChg>
      </pc:sldChg>
      <pc:sldChg chg="modSp mod ord">
        <pc:chgData name="Mr. Nobody" userId="d01bf465fa7352d1" providerId="LiveId" clId="{0D4E6BD9-4BD6-46A1-8D0E-6FD971DA1A5C}" dt="2025-04-26T03:49:43.029" v="7730" actId="20577"/>
        <pc:sldMkLst>
          <pc:docMk/>
          <pc:sldMk cId="2012052553" sldId="320"/>
        </pc:sldMkLst>
        <pc:spChg chg="mod">
          <ac:chgData name="Mr. Nobody" userId="d01bf465fa7352d1" providerId="LiveId" clId="{0D4E6BD9-4BD6-46A1-8D0E-6FD971DA1A5C}" dt="2025-04-26T01:27:04.976" v="6844" actId="20577"/>
          <ac:spMkLst>
            <pc:docMk/>
            <pc:sldMk cId="2012052553" sldId="320"/>
            <ac:spMk id="2" creationId="{EE4E8020-CCF5-66AD-63C5-5D33FD6A9859}"/>
          </ac:spMkLst>
        </pc:spChg>
        <pc:spChg chg="mod">
          <ac:chgData name="Mr. Nobody" userId="d01bf465fa7352d1" providerId="LiveId" clId="{0D4E6BD9-4BD6-46A1-8D0E-6FD971DA1A5C}" dt="2025-04-26T03:49:43.029" v="7730" actId="20577"/>
          <ac:spMkLst>
            <pc:docMk/>
            <pc:sldMk cId="2012052553" sldId="320"/>
            <ac:spMk id="4" creationId="{218A8C6E-10BD-383D-2F00-FF496FF04CE9}"/>
          </ac:spMkLst>
        </pc:spChg>
        <pc:spChg chg="mod">
          <ac:chgData name="Mr. Nobody" userId="d01bf465fa7352d1" providerId="LiveId" clId="{0D4E6BD9-4BD6-46A1-8D0E-6FD971DA1A5C}" dt="2025-04-26T03:49:40.457" v="7724" actId="20577"/>
          <ac:spMkLst>
            <pc:docMk/>
            <pc:sldMk cId="2012052553" sldId="320"/>
            <ac:spMk id="5" creationId="{01D97F81-3D37-0B55-A979-093BCEBF00EF}"/>
          </ac:spMkLst>
        </pc:spChg>
      </pc:sldChg>
      <pc:sldChg chg="addSp delSp modSp new mod">
        <pc:chgData name="Mr. Nobody" userId="d01bf465fa7352d1" providerId="LiveId" clId="{0D4E6BD9-4BD6-46A1-8D0E-6FD971DA1A5C}" dt="2025-04-28T19:00:40.482" v="12468"/>
        <pc:sldMkLst>
          <pc:docMk/>
          <pc:sldMk cId="1384857535" sldId="321"/>
        </pc:sldMkLst>
      </pc:sldChg>
      <pc:sldChg chg="modSp add mod">
        <pc:chgData name="Mr. Nobody" userId="d01bf465fa7352d1" providerId="LiveId" clId="{0D4E6BD9-4BD6-46A1-8D0E-6FD971DA1A5C}" dt="2025-04-26T01:41:55.118" v="7007" actId="139"/>
        <pc:sldMkLst>
          <pc:docMk/>
          <pc:sldMk cId="594284166" sldId="322"/>
        </pc:sldMkLst>
      </pc:sldChg>
      <pc:sldChg chg="addSp delSp modSp new mod">
        <pc:chgData name="Mr. Nobody" userId="d01bf465fa7352d1" providerId="LiveId" clId="{0D4E6BD9-4BD6-46A1-8D0E-6FD971DA1A5C}" dt="2025-04-28T19:00:15.240" v="12464" actId="207"/>
        <pc:sldMkLst>
          <pc:docMk/>
          <pc:sldMk cId="1847392357" sldId="323"/>
        </pc:sldMkLst>
      </pc:sldChg>
      <pc:sldChg chg="addSp delSp modSp new mod">
        <pc:chgData name="Mr. Nobody" userId="d01bf465fa7352d1" providerId="LiveId" clId="{0D4E6BD9-4BD6-46A1-8D0E-6FD971DA1A5C}" dt="2025-04-29T02:48:34.561" v="16337" actId="113"/>
        <pc:sldMkLst>
          <pc:docMk/>
          <pc:sldMk cId="4009316473" sldId="324"/>
        </pc:sldMkLst>
        <pc:spChg chg="mod">
          <ac:chgData name="Mr. Nobody" userId="d01bf465fa7352d1" providerId="LiveId" clId="{0D4E6BD9-4BD6-46A1-8D0E-6FD971DA1A5C}" dt="2025-04-26T03:45:39.727" v="7636"/>
          <ac:spMkLst>
            <pc:docMk/>
            <pc:sldMk cId="4009316473" sldId="324"/>
            <ac:spMk id="2" creationId="{6D9F3900-2356-906F-16C0-BFEEDCC2F16E}"/>
          </ac:spMkLst>
        </pc:spChg>
        <pc:spChg chg="add mod">
          <ac:chgData name="Mr. Nobody" userId="d01bf465fa7352d1" providerId="LiveId" clId="{0D4E6BD9-4BD6-46A1-8D0E-6FD971DA1A5C}" dt="2025-04-26T03:51:19.071" v="7829" actId="20577"/>
          <ac:spMkLst>
            <pc:docMk/>
            <pc:sldMk cId="4009316473" sldId="324"/>
            <ac:spMk id="5" creationId="{25A9FB48-BD30-C197-A096-F9AE94269EBF}"/>
          </ac:spMkLst>
        </pc:spChg>
        <pc:spChg chg="add mod">
          <ac:chgData name="Mr. Nobody" userId="d01bf465fa7352d1" providerId="LiveId" clId="{0D4E6BD9-4BD6-46A1-8D0E-6FD971DA1A5C}" dt="2025-04-26T03:50:38.405" v="7801" actId="20577"/>
          <ac:spMkLst>
            <pc:docMk/>
            <pc:sldMk cId="4009316473" sldId="324"/>
            <ac:spMk id="7" creationId="{4C7B3765-55A6-2835-1518-67AA98D4D975}"/>
          </ac:spMkLst>
        </pc:spChg>
        <pc:spChg chg="add mod">
          <ac:chgData name="Mr. Nobody" userId="d01bf465fa7352d1" providerId="LiveId" clId="{0D4E6BD9-4BD6-46A1-8D0E-6FD971DA1A5C}" dt="2025-04-29T02:48:34.561" v="16337" actId="113"/>
          <ac:spMkLst>
            <pc:docMk/>
            <pc:sldMk cId="4009316473" sldId="324"/>
            <ac:spMk id="8" creationId="{9C8B175C-B448-6C23-2C80-0FD2DF059E01}"/>
          </ac:spMkLst>
        </pc:spChg>
        <pc:picChg chg="add mod">
          <ac:chgData name="Mr. Nobody" userId="d01bf465fa7352d1" providerId="LiveId" clId="{0D4E6BD9-4BD6-46A1-8D0E-6FD971DA1A5C}" dt="2025-04-28T17:52:47.669" v="10446"/>
          <ac:picMkLst>
            <pc:docMk/>
            <pc:sldMk cId="4009316473" sldId="324"/>
            <ac:picMk id="3" creationId="{0F38246F-BC14-D7FF-2600-02750A057121}"/>
          </ac:picMkLst>
        </pc:picChg>
      </pc:sldChg>
      <pc:sldChg chg="addSp delSp modSp add mod">
        <pc:chgData name="Mr. Nobody" userId="d01bf465fa7352d1" providerId="LiveId" clId="{0D4E6BD9-4BD6-46A1-8D0E-6FD971DA1A5C}" dt="2025-04-28T15:25:00.937" v="9839" actId="29295"/>
        <pc:sldMkLst>
          <pc:docMk/>
          <pc:sldMk cId="4276146063" sldId="325"/>
        </pc:sldMkLst>
        <pc:spChg chg="mod">
          <ac:chgData name="Mr. Nobody" userId="d01bf465fa7352d1" providerId="LiveId" clId="{0D4E6BD9-4BD6-46A1-8D0E-6FD971DA1A5C}" dt="2025-04-26T04:25:54.611" v="8192" actId="207"/>
          <ac:spMkLst>
            <pc:docMk/>
            <pc:sldMk cId="4276146063" sldId="325"/>
            <ac:spMk id="5" creationId="{1F2936A0-74C9-29CA-C212-517C3A3917A0}"/>
          </ac:spMkLst>
        </pc:spChg>
        <pc:spChg chg="mod">
          <ac:chgData name="Mr. Nobody" userId="d01bf465fa7352d1" providerId="LiveId" clId="{0D4E6BD9-4BD6-46A1-8D0E-6FD971DA1A5C}" dt="2025-04-26T19:12:50.960" v="9278" actId="207"/>
          <ac:spMkLst>
            <pc:docMk/>
            <pc:sldMk cId="4276146063" sldId="325"/>
            <ac:spMk id="8" creationId="{42330AE1-5387-5B8F-1129-2C02404A7547}"/>
          </ac:spMkLst>
        </pc:spChg>
        <pc:picChg chg="add mod ord">
          <ac:chgData name="Mr. Nobody" userId="d01bf465fa7352d1" providerId="LiveId" clId="{0D4E6BD9-4BD6-46A1-8D0E-6FD971DA1A5C}" dt="2025-04-28T15:25:00.937" v="9839" actId="29295"/>
          <ac:picMkLst>
            <pc:docMk/>
            <pc:sldMk cId="4276146063" sldId="325"/>
            <ac:picMk id="6" creationId="{DA995948-A86A-5A71-B131-3B714A2396F0}"/>
          </ac:picMkLst>
        </pc:picChg>
      </pc:sldChg>
      <pc:sldChg chg="addSp delSp modSp add mod">
        <pc:chgData name="Mr. Nobody" userId="d01bf465fa7352d1" providerId="LiveId" clId="{0D4E6BD9-4BD6-46A1-8D0E-6FD971DA1A5C}" dt="2025-04-29T02:48:30.661" v="16336" actId="113"/>
        <pc:sldMkLst>
          <pc:docMk/>
          <pc:sldMk cId="3533964234" sldId="326"/>
        </pc:sldMkLst>
        <pc:spChg chg="add mod">
          <ac:chgData name="Mr. Nobody" userId="d01bf465fa7352d1" providerId="LiveId" clId="{0D4E6BD9-4BD6-46A1-8D0E-6FD971DA1A5C}" dt="2025-04-26T04:26:07.490" v="8194"/>
          <ac:spMkLst>
            <pc:docMk/>
            <pc:sldMk cId="3533964234" sldId="326"/>
            <ac:spMk id="3" creationId="{3957FC9D-F4CA-3718-DDAD-B0CBEC235CC7}"/>
          </ac:spMkLst>
        </pc:spChg>
        <pc:spChg chg="mod">
          <ac:chgData name="Mr. Nobody" userId="d01bf465fa7352d1" providerId="LiveId" clId="{0D4E6BD9-4BD6-46A1-8D0E-6FD971DA1A5C}" dt="2025-04-26T04:26:51.370" v="8220" actId="207"/>
          <ac:spMkLst>
            <pc:docMk/>
            <pc:sldMk cId="3533964234" sldId="326"/>
            <ac:spMk id="5" creationId="{0E1E28C2-0EB6-3F59-1429-3E12025EC87F}"/>
          </ac:spMkLst>
        </pc:spChg>
        <pc:spChg chg="mod">
          <ac:chgData name="Mr. Nobody" userId="d01bf465fa7352d1" providerId="LiveId" clId="{0D4E6BD9-4BD6-46A1-8D0E-6FD971DA1A5C}" dt="2025-04-29T02:48:30.661" v="16336" actId="113"/>
          <ac:spMkLst>
            <pc:docMk/>
            <pc:sldMk cId="3533964234" sldId="326"/>
            <ac:spMk id="8" creationId="{D070A77F-13ED-0981-5F23-7249719CDF0C}"/>
          </ac:spMkLst>
        </pc:spChg>
        <pc:picChg chg="add mod">
          <ac:chgData name="Mr. Nobody" userId="d01bf465fa7352d1" providerId="LiveId" clId="{0D4E6BD9-4BD6-46A1-8D0E-6FD971DA1A5C}" dt="2025-04-28T17:52:51.352" v="10448"/>
          <ac:picMkLst>
            <pc:docMk/>
            <pc:sldMk cId="3533964234" sldId="326"/>
            <ac:picMk id="6" creationId="{4BDD0847-066B-8A11-04A9-64CC23E0F32C}"/>
          </ac:picMkLst>
        </pc:picChg>
      </pc:sldChg>
      <pc:sldChg chg="addSp delSp modSp new mod">
        <pc:chgData name="Mr. Nobody" userId="d01bf465fa7352d1" providerId="LiveId" clId="{0D4E6BD9-4BD6-46A1-8D0E-6FD971DA1A5C}" dt="2025-04-27T00:48:29.933" v="9770" actId="207"/>
        <pc:sldMkLst>
          <pc:docMk/>
          <pc:sldMk cId="66741717" sldId="327"/>
        </pc:sldMkLst>
        <pc:spChg chg="mod">
          <ac:chgData name="Mr. Nobody" userId="d01bf465fa7352d1" providerId="LiveId" clId="{0D4E6BD9-4BD6-46A1-8D0E-6FD971DA1A5C}" dt="2025-04-26T19:51:36.502" v="9280"/>
          <ac:spMkLst>
            <pc:docMk/>
            <pc:sldMk cId="66741717" sldId="327"/>
            <ac:spMk id="2" creationId="{BFC883DA-2C48-C699-6924-A7B94211E583}"/>
          </ac:spMkLst>
        </pc:spChg>
        <pc:spChg chg="add mod">
          <ac:chgData name="Mr. Nobody" userId="d01bf465fa7352d1" providerId="LiveId" clId="{0D4E6BD9-4BD6-46A1-8D0E-6FD971DA1A5C}" dt="2025-04-26T20:25:29.660" v="9339" actId="20577"/>
          <ac:spMkLst>
            <pc:docMk/>
            <pc:sldMk cId="66741717" sldId="327"/>
            <ac:spMk id="7" creationId="{A6B9FD6C-C234-70DB-8B05-FB9C4C25D906}"/>
          </ac:spMkLst>
        </pc:spChg>
        <pc:spChg chg="add mod">
          <ac:chgData name="Mr. Nobody" userId="d01bf465fa7352d1" providerId="LiveId" clId="{0D4E6BD9-4BD6-46A1-8D0E-6FD971DA1A5C}" dt="2025-04-27T00:48:29.933" v="9770" actId="207"/>
          <ac:spMkLst>
            <pc:docMk/>
            <pc:sldMk cId="66741717" sldId="327"/>
            <ac:spMk id="8" creationId="{74BD4826-17D2-FD54-FA79-931ED40E4C14}"/>
          </ac:spMkLst>
        </pc:spChg>
        <pc:picChg chg="add mod ord">
          <ac:chgData name="Mr. Nobody" userId="d01bf465fa7352d1" providerId="LiveId" clId="{0D4E6BD9-4BD6-46A1-8D0E-6FD971DA1A5C}" dt="2025-04-26T19:51:43.174" v="9282" actId="167"/>
          <ac:picMkLst>
            <pc:docMk/>
            <pc:sldMk cId="66741717" sldId="327"/>
            <ac:picMk id="4" creationId="{CFB416F3-6267-EBE9-ABA2-7D845663D682}"/>
          </ac:picMkLst>
        </pc:picChg>
      </pc:sldChg>
      <pc:sldChg chg="addSp delSp modSp add mod">
        <pc:chgData name="Mr. Nobody" userId="d01bf465fa7352d1" providerId="LiveId" clId="{0D4E6BD9-4BD6-46A1-8D0E-6FD971DA1A5C}" dt="2025-04-29T02:48:27.392" v="16335" actId="113"/>
        <pc:sldMkLst>
          <pc:docMk/>
          <pc:sldMk cId="2464843814" sldId="328"/>
        </pc:sldMkLst>
        <pc:spChg chg="add mod">
          <ac:chgData name="Mr. Nobody" userId="d01bf465fa7352d1" providerId="LiveId" clId="{0D4E6BD9-4BD6-46A1-8D0E-6FD971DA1A5C}" dt="2025-04-26T21:29:21.511" v="9560"/>
          <ac:spMkLst>
            <pc:docMk/>
            <pc:sldMk cId="2464843814" sldId="328"/>
            <ac:spMk id="3" creationId="{7AEA0FDB-061C-503F-D67E-C4D53786EBBF}"/>
          </ac:spMkLst>
        </pc:spChg>
        <pc:spChg chg="mod">
          <ac:chgData name="Mr. Nobody" userId="d01bf465fa7352d1" providerId="LiveId" clId="{0D4E6BD9-4BD6-46A1-8D0E-6FD971DA1A5C}" dt="2025-04-26T21:29:39.212" v="9577" actId="207"/>
          <ac:spMkLst>
            <pc:docMk/>
            <pc:sldMk cId="2464843814" sldId="328"/>
            <ac:spMk id="7" creationId="{BAFAD14E-47E5-03EF-48C0-60920E31C969}"/>
          </ac:spMkLst>
        </pc:spChg>
        <pc:spChg chg="mod">
          <ac:chgData name="Mr. Nobody" userId="d01bf465fa7352d1" providerId="LiveId" clId="{0D4E6BD9-4BD6-46A1-8D0E-6FD971DA1A5C}" dt="2025-04-29T02:48:27.392" v="16335" actId="113"/>
          <ac:spMkLst>
            <pc:docMk/>
            <pc:sldMk cId="2464843814" sldId="328"/>
            <ac:spMk id="8" creationId="{7CA33F6A-CEC6-F7A6-60AB-95B81FC6EEB0}"/>
          </ac:spMkLst>
        </pc:spChg>
        <pc:picChg chg="add mod">
          <ac:chgData name="Mr. Nobody" userId="d01bf465fa7352d1" providerId="LiveId" clId="{0D4E6BD9-4BD6-46A1-8D0E-6FD971DA1A5C}" dt="2025-04-28T17:52:54.636" v="10450"/>
          <ac:picMkLst>
            <pc:docMk/>
            <pc:sldMk cId="2464843814" sldId="328"/>
            <ac:picMk id="5" creationId="{A3911CB2-5D3C-6A30-06FB-70DC2B5AEF81}"/>
          </ac:picMkLst>
        </pc:picChg>
      </pc:sldChg>
      <pc:sldChg chg="addSp delSp modSp new mod">
        <pc:chgData name="Mr. Nobody" userId="d01bf465fa7352d1" providerId="LiveId" clId="{0D4E6BD9-4BD6-46A1-8D0E-6FD971DA1A5C}" dt="2025-04-28T17:58:28.802" v="10666"/>
        <pc:sldMkLst>
          <pc:docMk/>
          <pc:sldMk cId="2145166102" sldId="329"/>
        </pc:sldMkLst>
        <pc:spChg chg="mod">
          <ac:chgData name="Mr. Nobody" userId="d01bf465fa7352d1" providerId="LiveId" clId="{0D4E6BD9-4BD6-46A1-8D0E-6FD971DA1A5C}" dt="2025-04-27T00:54:09.476" v="9773" actId="20577"/>
          <ac:spMkLst>
            <pc:docMk/>
            <pc:sldMk cId="2145166102" sldId="329"/>
            <ac:spMk id="2" creationId="{71318554-D33F-CE38-9355-5F8EC6BE28BB}"/>
          </ac:spMkLst>
        </pc:spChg>
        <pc:spChg chg="add mod">
          <ac:chgData name="Mr. Nobody" userId="d01bf465fa7352d1" providerId="LiveId" clId="{0D4E6BD9-4BD6-46A1-8D0E-6FD971DA1A5C}" dt="2025-04-28T17:55:41.888" v="10558" actId="207"/>
          <ac:spMkLst>
            <pc:docMk/>
            <pc:sldMk cId="2145166102" sldId="329"/>
            <ac:spMk id="4" creationId="{275E6F1C-8DE2-D7B0-3A58-F632C1F5C7BD}"/>
          </ac:spMkLst>
        </pc:spChg>
        <pc:spChg chg="add mod">
          <ac:chgData name="Mr. Nobody" userId="d01bf465fa7352d1" providerId="LiveId" clId="{0D4E6BD9-4BD6-46A1-8D0E-6FD971DA1A5C}" dt="2025-04-28T17:57:24.139" v="10583" actId="20577"/>
          <ac:spMkLst>
            <pc:docMk/>
            <pc:sldMk cId="2145166102" sldId="329"/>
            <ac:spMk id="5" creationId="{55B9DF89-2439-1708-88A4-374A759D76E3}"/>
          </ac:spMkLst>
        </pc:spChg>
        <pc:picChg chg="add mod">
          <ac:chgData name="Mr. Nobody" userId="d01bf465fa7352d1" providerId="LiveId" clId="{0D4E6BD9-4BD6-46A1-8D0E-6FD971DA1A5C}" dt="2025-04-28T17:58:28.802" v="10666"/>
          <ac:picMkLst>
            <pc:docMk/>
            <pc:sldMk cId="2145166102" sldId="329"/>
            <ac:picMk id="6" creationId="{F11CE8F7-0418-4E25-CFA7-A31BE409FF2F}"/>
          </ac:picMkLst>
        </pc:picChg>
      </pc:sldChg>
      <pc:sldChg chg="addSp delSp modSp add mod">
        <pc:chgData name="Mr. Nobody" userId="d01bf465fa7352d1" providerId="LiveId" clId="{0D4E6BD9-4BD6-46A1-8D0E-6FD971DA1A5C}" dt="2025-04-28T15:30:52.008" v="9862" actId="29295"/>
        <pc:sldMkLst>
          <pc:docMk/>
          <pc:sldMk cId="56645865" sldId="330"/>
        </pc:sldMkLst>
      </pc:sldChg>
      <pc:sldChg chg="addSp delSp modSp add mod">
        <pc:chgData name="Mr. Nobody" userId="d01bf465fa7352d1" providerId="LiveId" clId="{0D4E6BD9-4BD6-46A1-8D0E-6FD971DA1A5C}" dt="2025-04-28T15:25:39.863" v="9843" actId="29295"/>
        <pc:sldMkLst>
          <pc:docMk/>
          <pc:sldMk cId="1075240274" sldId="331"/>
        </pc:sldMkLst>
      </pc:sldChg>
      <pc:sldChg chg="addSp delSp modSp add mod">
        <pc:chgData name="Mr. Nobody" userId="d01bf465fa7352d1" providerId="LiveId" clId="{0D4E6BD9-4BD6-46A1-8D0E-6FD971DA1A5C}" dt="2025-04-28T15:26:12.142" v="9847" actId="29295"/>
        <pc:sldMkLst>
          <pc:docMk/>
          <pc:sldMk cId="2153089542" sldId="332"/>
        </pc:sldMkLst>
      </pc:sldChg>
      <pc:sldChg chg="addSp delSp modSp add del mod">
        <pc:chgData name="Mr. Nobody" userId="d01bf465fa7352d1" providerId="LiveId" clId="{0D4E6BD9-4BD6-46A1-8D0E-6FD971DA1A5C}" dt="2025-04-28T16:36:57.975" v="10438" actId="47"/>
        <pc:sldMkLst>
          <pc:docMk/>
          <pc:sldMk cId="2679394303" sldId="333"/>
        </pc:sldMkLst>
      </pc:sldChg>
      <pc:sldChg chg="addSp delSp modSp add mod">
        <pc:chgData name="Mr. Nobody" userId="d01bf465fa7352d1" providerId="LiveId" clId="{0D4E6BD9-4BD6-46A1-8D0E-6FD971DA1A5C}" dt="2025-04-28T18:08:48.075" v="10942" actId="22"/>
        <pc:sldMkLst>
          <pc:docMk/>
          <pc:sldMk cId="3102314728" sldId="333"/>
        </pc:sldMkLst>
        <pc:spChg chg="mod">
          <ac:chgData name="Mr. Nobody" userId="d01bf465fa7352d1" providerId="LiveId" clId="{0D4E6BD9-4BD6-46A1-8D0E-6FD971DA1A5C}" dt="2025-04-28T18:04:43.004" v="10940" actId="20577"/>
          <ac:spMkLst>
            <pc:docMk/>
            <pc:sldMk cId="3102314728" sldId="333"/>
            <ac:spMk id="4" creationId="{9F6CED65-84C7-4FE6-049B-FFC2DA37A000}"/>
          </ac:spMkLst>
        </pc:spChg>
        <pc:spChg chg="mod">
          <ac:chgData name="Mr. Nobody" userId="d01bf465fa7352d1" providerId="LiveId" clId="{0D4E6BD9-4BD6-46A1-8D0E-6FD971DA1A5C}" dt="2025-04-28T17:57:29.323" v="10588" actId="20577"/>
          <ac:spMkLst>
            <pc:docMk/>
            <pc:sldMk cId="3102314728" sldId="333"/>
            <ac:spMk id="5" creationId="{9C26BF10-6B55-2F89-EC5B-A72DBCA214CE}"/>
          </ac:spMkLst>
        </pc:spChg>
        <pc:picChg chg="add mod">
          <ac:chgData name="Mr. Nobody" userId="d01bf465fa7352d1" providerId="LiveId" clId="{0D4E6BD9-4BD6-46A1-8D0E-6FD971DA1A5C}" dt="2025-04-28T17:58:29.357" v="10667"/>
          <ac:picMkLst>
            <pc:docMk/>
            <pc:sldMk cId="3102314728" sldId="333"/>
            <ac:picMk id="3" creationId="{20D15540-5053-6995-59BB-FBF9C143AAA1}"/>
          </ac:picMkLst>
        </pc:picChg>
      </pc:sldChg>
      <pc:sldChg chg="modSp add mod">
        <pc:chgData name="Mr. Nobody" userId="d01bf465fa7352d1" providerId="LiveId" clId="{0D4E6BD9-4BD6-46A1-8D0E-6FD971DA1A5C}" dt="2025-04-29T02:48:16.673" v="16333" actId="113"/>
        <pc:sldMkLst>
          <pc:docMk/>
          <pc:sldMk cId="3492347799" sldId="334"/>
        </pc:sldMkLst>
        <pc:spChg chg="mod">
          <ac:chgData name="Mr. Nobody" userId="d01bf465fa7352d1" providerId="LiveId" clId="{0D4E6BD9-4BD6-46A1-8D0E-6FD971DA1A5C}" dt="2025-04-28T18:19:58.351" v="11386"/>
          <ac:spMkLst>
            <pc:docMk/>
            <pc:sldMk cId="3492347799" sldId="334"/>
            <ac:spMk id="2" creationId="{B3F03F62-810B-AAAB-D13F-C8C8D0FA2BAA}"/>
          </ac:spMkLst>
        </pc:spChg>
        <pc:spChg chg="mod">
          <ac:chgData name="Mr. Nobody" userId="d01bf465fa7352d1" providerId="LiveId" clId="{0D4E6BD9-4BD6-46A1-8D0E-6FD971DA1A5C}" dt="2025-04-28T18:10:00.723" v="11009" actId="20577"/>
          <ac:spMkLst>
            <pc:docMk/>
            <pc:sldMk cId="3492347799" sldId="334"/>
            <ac:spMk id="5" creationId="{5109278C-071D-DE9B-1312-2A2A39D094B9}"/>
          </ac:spMkLst>
        </pc:spChg>
        <pc:spChg chg="mod">
          <ac:chgData name="Mr. Nobody" userId="d01bf465fa7352d1" providerId="LiveId" clId="{0D4E6BD9-4BD6-46A1-8D0E-6FD971DA1A5C}" dt="2025-04-29T02:48:16.673" v="16333" actId="113"/>
          <ac:spMkLst>
            <pc:docMk/>
            <pc:sldMk cId="3492347799" sldId="334"/>
            <ac:spMk id="8" creationId="{0CC0128C-3603-FBF1-3D10-53D90DB82A0F}"/>
          </ac:spMkLst>
        </pc:spChg>
      </pc:sldChg>
      <pc:sldChg chg="add del">
        <pc:chgData name="Mr. Nobody" userId="d01bf465fa7352d1" providerId="LiveId" clId="{0D4E6BD9-4BD6-46A1-8D0E-6FD971DA1A5C}" dt="2025-04-28T18:09:36.620" v="10944" actId="47"/>
        <pc:sldMkLst>
          <pc:docMk/>
          <pc:sldMk cId="3818264038" sldId="334"/>
        </pc:sldMkLst>
      </pc:sldChg>
      <pc:sldChg chg="modSp add mod">
        <pc:chgData name="Mr. Nobody" userId="d01bf465fa7352d1" providerId="LiveId" clId="{0D4E6BD9-4BD6-46A1-8D0E-6FD971DA1A5C}" dt="2025-04-29T02:48:12.863" v="16332" actId="113"/>
        <pc:sldMkLst>
          <pc:docMk/>
          <pc:sldMk cId="1209112335" sldId="335"/>
        </pc:sldMkLst>
        <pc:spChg chg="mod">
          <ac:chgData name="Mr. Nobody" userId="d01bf465fa7352d1" providerId="LiveId" clId="{0D4E6BD9-4BD6-46A1-8D0E-6FD971DA1A5C}" dt="2025-04-28T18:20:00.256" v="11387"/>
          <ac:spMkLst>
            <pc:docMk/>
            <pc:sldMk cId="1209112335" sldId="335"/>
            <ac:spMk id="2" creationId="{95D6C152-B640-B928-7838-6546EFFD6F34}"/>
          </ac:spMkLst>
        </pc:spChg>
        <pc:spChg chg="mod">
          <ac:chgData name="Mr. Nobody" userId="d01bf465fa7352d1" providerId="LiveId" clId="{0D4E6BD9-4BD6-46A1-8D0E-6FD971DA1A5C}" dt="2025-04-29T02:48:12.863" v="16332" actId="113"/>
          <ac:spMkLst>
            <pc:docMk/>
            <pc:sldMk cId="1209112335" sldId="335"/>
            <ac:spMk id="8" creationId="{D48719A7-6F56-88B1-1DD7-568457C41790}"/>
          </ac:spMkLst>
        </pc:spChg>
      </pc:sldChg>
      <pc:sldChg chg="modSp add mod">
        <pc:chgData name="Mr. Nobody" userId="d01bf465fa7352d1" providerId="LiveId" clId="{0D4E6BD9-4BD6-46A1-8D0E-6FD971DA1A5C}" dt="2025-04-28T19:01:23.364" v="12472" actId="29295"/>
        <pc:sldMkLst>
          <pc:docMk/>
          <pc:sldMk cId="122555140" sldId="336"/>
        </pc:sldMkLst>
        <pc:spChg chg="mod">
          <ac:chgData name="Mr. Nobody" userId="d01bf465fa7352d1" providerId="LiveId" clId="{0D4E6BD9-4BD6-46A1-8D0E-6FD971DA1A5C}" dt="2025-04-28T18:20:02.476" v="11388"/>
          <ac:spMkLst>
            <pc:docMk/>
            <pc:sldMk cId="122555140" sldId="336"/>
            <ac:spMk id="2" creationId="{8FA5561F-3198-1BFA-5CC0-A790F15DC6F2}"/>
          </ac:spMkLst>
        </pc:spChg>
        <pc:spChg chg="mod">
          <ac:chgData name="Mr. Nobody" userId="d01bf465fa7352d1" providerId="LiveId" clId="{0D4E6BD9-4BD6-46A1-8D0E-6FD971DA1A5C}" dt="2025-04-28T18:20:41.766" v="11443" actId="207"/>
          <ac:spMkLst>
            <pc:docMk/>
            <pc:sldMk cId="122555140" sldId="336"/>
            <ac:spMk id="7" creationId="{C3FB8CFF-01D3-4D36-F6D0-72FB1E14BC0C}"/>
          </ac:spMkLst>
        </pc:spChg>
        <pc:spChg chg="mod">
          <ac:chgData name="Mr. Nobody" userId="d01bf465fa7352d1" providerId="LiveId" clId="{0D4E6BD9-4BD6-46A1-8D0E-6FD971DA1A5C}" dt="2025-04-28T18:22:35.323" v="11648" actId="207"/>
          <ac:spMkLst>
            <pc:docMk/>
            <pc:sldMk cId="122555140" sldId="336"/>
            <ac:spMk id="8" creationId="{1C81C8C6-DC90-83B7-956C-8F2088B1935E}"/>
          </ac:spMkLst>
        </pc:spChg>
        <pc:picChg chg="mod">
          <ac:chgData name="Mr. Nobody" userId="d01bf465fa7352d1" providerId="LiveId" clId="{0D4E6BD9-4BD6-46A1-8D0E-6FD971DA1A5C}" dt="2025-04-28T19:01:23.364" v="12472" actId="29295"/>
          <ac:picMkLst>
            <pc:docMk/>
            <pc:sldMk cId="122555140" sldId="336"/>
            <ac:picMk id="4" creationId="{025815B0-3C7B-2097-026D-5688BF91C1A7}"/>
          </ac:picMkLst>
        </pc:picChg>
      </pc:sldChg>
      <pc:sldChg chg="modSp add mod">
        <pc:chgData name="Mr. Nobody" userId="d01bf465fa7352d1" providerId="LiveId" clId="{0D4E6BD9-4BD6-46A1-8D0E-6FD971DA1A5C}" dt="2025-04-29T01:57:41.401" v="15364" actId="20577"/>
        <pc:sldMkLst>
          <pc:docMk/>
          <pc:sldMk cId="970970374" sldId="337"/>
        </pc:sldMkLst>
        <pc:spChg chg="mod">
          <ac:chgData name="Mr. Nobody" userId="d01bf465fa7352d1" providerId="LiveId" clId="{0D4E6BD9-4BD6-46A1-8D0E-6FD971DA1A5C}" dt="2025-04-28T18:23:50.853" v="11680" actId="207"/>
          <ac:spMkLst>
            <pc:docMk/>
            <pc:sldMk cId="970970374" sldId="337"/>
            <ac:spMk id="7" creationId="{22C5F379-7636-B4CF-15B2-FA05028B348D}"/>
          </ac:spMkLst>
        </pc:spChg>
        <pc:spChg chg="mod">
          <ac:chgData name="Mr. Nobody" userId="d01bf465fa7352d1" providerId="LiveId" clId="{0D4E6BD9-4BD6-46A1-8D0E-6FD971DA1A5C}" dt="2025-04-29T01:57:41.401" v="15364" actId="20577"/>
          <ac:spMkLst>
            <pc:docMk/>
            <pc:sldMk cId="970970374" sldId="337"/>
            <ac:spMk id="8" creationId="{6B0CF6CD-3F78-4D89-62AE-3CC77009D042}"/>
          </ac:spMkLst>
        </pc:spChg>
      </pc:sldChg>
      <pc:sldChg chg="addSp delSp modSp add mod">
        <pc:chgData name="Mr. Nobody" userId="d01bf465fa7352d1" providerId="LiveId" clId="{0D4E6BD9-4BD6-46A1-8D0E-6FD971DA1A5C}" dt="2025-04-29T02:48:05.994" v="16330" actId="113"/>
        <pc:sldMkLst>
          <pc:docMk/>
          <pc:sldMk cId="2668020247" sldId="338"/>
        </pc:sldMkLst>
        <pc:spChg chg="mod">
          <ac:chgData name="Mr. Nobody" userId="d01bf465fa7352d1" providerId="LiveId" clId="{0D4E6BD9-4BD6-46A1-8D0E-6FD971DA1A5C}" dt="2025-04-28T19:50:10.699" v="12508" actId="20577"/>
          <ac:spMkLst>
            <pc:docMk/>
            <pc:sldMk cId="2668020247" sldId="338"/>
            <ac:spMk id="2" creationId="{67466FFA-478C-BFAD-842B-ED4614D381DD}"/>
          </ac:spMkLst>
        </pc:spChg>
        <pc:spChg chg="mod">
          <ac:chgData name="Mr. Nobody" userId="d01bf465fa7352d1" providerId="LiveId" clId="{0D4E6BD9-4BD6-46A1-8D0E-6FD971DA1A5C}" dt="2025-04-28T18:39:00.453" v="12109" actId="207"/>
          <ac:spMkLst>
            <pc:docMk/>
            <pc:sldMk cId="2668020247" sldId="338"/>
            <ac:spMk id="5" creationId="{BF16535F-6035-6BBE-CF4F-7FA97CB89713}"/>
          </ac:spMkLst>
        </pc:spChg>
        <pc:spChg chg="mod">
          <ac:chgData name="Mr. Nobody" userId="d01bf465fa7352d1" providerId="LiveId" clId="{0D4E6BD9-4BD6-46A1-8D0E-6FD971DA1A5C}" dt="2025-04-29T02:48:05.994" v="16330" actId="113"/>
          <ac:spMkLst>
            <pc:docMk/>
            <pc:sldMk cId="2668020247" sldId="338"/>
            <ac:spMk id="8" creationId="{07BF75B0-FAD9-1F89-7281-CE508FB29CDA}"/>
          </ac:spMkLst>
        </pc:spChg>
        <pc:spChg chg="add mod">
          <ac:chgData name="Mr. Nobody" userId="d01bf465fa7352d1" providerId="LiveId" clId="{0D4E6BD9-4BD6-46A1-8D0E-6FD971DA1A5C}" dt="2025-04-28T18:45:42.954" v="12275" actId="1582"/>
          <ac:spMkLst>
            <pc:docMk/>
            <pc:sldMk cId="2668020247" sldId="338"/>
            <ac:spMk id="41" creationId="{D3071FA6-90AA-D2D5-CA1E-70BF337F3DB5}"/>
          </ac:spMkLst>
        </pc:spChg>
        <pc:picChg chg="mod modCrop">
          <ac:chgData name="Mr. Nobody" userId="d01bf465fa7352d1" providerId="LiveId" clId="{0D4E6BD9-4BD6-46A1-8D0E-6FD971DA1A5C}" dt="2025-04-28T18:44:58.213" v="12268" actId="1076"/>
          <ac:picMkLst>
            <pc:docMk/>
            <pc:sldMk cId="2668020247" sldId="338"/>
            <ac:picMk id="6" creationId="{A5832D0D-B27E-1857-B90A-9EE87657FD34}"/>
          </ac:picMkLst>
        </pc:picChg>
      </pc:sldChg>
      <pc:sldChg chg="modSp add mod">
        <pc:chgData name="Mr. Nobody" userId="d01bf465fa7352d1" providerId="LiveId" clId="{0D4E6BD9-4BD6-46A1-8D0E-6FD971DA1A5C}" dt="2025-04-28T18:47:47.549" v="12309" actId="207"/>
        <pc:sldMkLst>
          <pc:docMk/>
          <pc:sldMk cId="1829952404" sldId="339"/>
        </pc:sldMkLst>
        <pc:spChg chg="mod">
          <ac:chgData name="Mr. Nobody" userId="d01bf465fa7352d1" providerId="LiveId" clId="{0D4E6BD9-4BD6-46A1-8D0E-6FD971DA1A5C}" dt="2025-04-28T18:47:47.549" v="12309" actId="207"/>
          <ac:spMkLst>
            <pc:docMk/>
            <pc:sldMk cId="1829952404" sldId="339"/>
            <ac:spMk id="3" creationId="{E4A3133B-493A-044B-B325-44142F69B832}"/>
          </ac:spMkLst>
        </pc:spChg>
      </pc:sldChg>
      <pc:sldChg chg="modSp add mod">
        <pc:chgData name="Mr. Nobody" userId="d01bf465fa7352d1" providerId="LiveId" clId="{0D4E6BD9-4BD6-46A1-8D0E-6FD971DA1A5C}" dt="2025-04-28T18:49:23.649" v="12353" actId="207"/>
        <pc:sldMkLst>
          <pc:docMk/>
          <pc:sldMk cId="1292068147" sldId="340"/>
        </pc:sldMkLst>
        <pc:spChg chg="mod">
          <ac:chgData name="Mr. Nobody" userId="d01bf465fa7352d1" providerId="LiveId" clId="{0D4E6BD9-4BD6-46A1-8D0E-6FD971DA1A5C}" dt="2025-04-28T18:49:23.649" v="12353" actId="207"/>
          <ac:spMkLst>
            <pc:docMk/>
            <pc:sldMk cId="1292068147" sldId="340"/>
            <ac:spMk id="3" creationId="{86B2B400-7E39-DDD9-4783-C5FDF77F2867}"/>
          </ac:spMkLst>
        </pc:spChg>
      </pc:sldChg>
      <pc:sldChg chg="addSp delSp modSp add mod">
        <pc:chgData name="Mr. Nobody" userId="d01bf465fa7352d1" providerId="LiveId" clId="{0D4E6BD9-4BD6-46A1-8D0E-6FD971DA1A5C}" dt="2025-04-28T19:03:06.774" v="12475" actId="1076"/>
        <pc:sldMkLst>
          <pc:docMk/>
          <pc:sldMk cId="1014962450" sldId="341"/>
        </pc:sldMkLst>
        <pc:spChg chg="mod">
          <ac:chgData name="Mr. Nobody" userId="d01bf465fa7352d1" providerId="LiveId" clId="{0D4E6BD9-4BD6-46A1-8D0E-6FD971DA1A5C}" dt="2025-04-28T18:48:09.835" v="12325" actId="20577"/>
          <ac:spMkLst>
            <pc:docMk/>
            <pc:sldMk cId="1014962450" sldId="341"/>
            <ac:spMk id="2" creationId="{365DE331-3023-2CFA-1158-A1541ECCC390}"/>
          </ac:spMkLst>
        </pc:spChg>
        <pc:spChg chg="mod">
          <ac:chgData name="Mr. Nobody" userId="d01bf465fa7352d1" providerId="LiveId" clId="{0D4E6BD9-4BD6-46A1-8D0E-6FD971DA1A5C}" dt="2025-04-28T18:55:54.438" v="12447" actId="20577"/>
          <ac:spMkLst>
            <pc:docMk/>
            <pc:sldMk cId="1014962450" sldId="341"/>
            <ac:spMk id="5" creationId="{415472B9-6049-E30E-9DB6-4ABA8C9E201F}"/>
          </ac:spMkLst>
        </pc:spChg>
        <pc:spChg chg="mod">
          <ac:chgData name="Mr. Nobody" userId="d01bf465fa7352d1" providerId="LiveId" clId="{0D4E6BD9-4BD6-46A1-8D0E-6FD971DA1A5C}" dt="2025-04-28T18:49:49.145" v="12354" actId="20577"/>
          <ac:spMkLst>
            <pc:docMk/>
            <pc:sldMk cId="1014962450" sldId="341"/>
            <ac:spMk id="7" creationId="{E2A35976-7611-ADBD-9A2F-E0D20DEAEB0A}"/>
          </ac:spMkLst>
        </pc:spChg>
        <pc:spChg chg="add mod">
          <ac:chgData name="Mr. Nobody" userId="d01bf465fa7352d1" providerId="LiveId" clId="{0D4E6BD9-4BD6-46A1-8D0E-6FD971DA1A5C}" dt="2025-04-28T18:56:02.213" v="12448" actId="1076"/>
          <ac:spMkLst>
            <pc:docMk/>
            <pc:sldMk cId="1014962450" sldId="341"/>
            <ac:spMk id="9" creationId="{0D9E9220-5D3A-5D4B-DA6C-243FB5D256DC}"/>
          </ac:spMkLst>
        </pc:spChg>
        <pc:spChg chg="add mod">
          <ac:chgData name="Mr. Nobody" userId="d01bf465fa7352d1" providerId="LiveId" clId="{0D4E6BD9-4BD6-46A1-8D0E-6FD971DA1A5C}" dt="2025-04-28T19:03:06.774" v="12475" actId="1076"/>
          <ac:spMkLst>
            <pc:docMk/>
            <pc:sldMk cId="1014962450" sldId="341"/>
            <ac:spMk id="10" creationId="{83D98D7E-DB8B-8D4B-F526-24FBAD9F2B90}"/>
          </ac:spMkLst>
        </pc:spChg>
        <pc:spChg chg="add mod">
          <ac:chgData name="Mr. Nobody" userId="d01bf465fa7352d1" providerId="LiveId" clId="{0D4E6BD9-4BD6-46A1-8D0E-6FD971DA1A5C}" dt="2025-04-28T19:02:54.766" v="12473" actId="1076"/>
          <ac:spMkLst>
            <pc:docMk/>
            <pc:sldMk cId="1014962450" sldId="341"/>
            <ac:spMk id="12" creationId="{91CB343B-C67E-5B35-DAEC-D3980757A3AA}"/>
          </ac:spMkLst>
        </pc:spChg>
        <pc:spChg chg="add mod">
          <ac:chgData name="Mr. Nobody" userId="d01bf465fa7352d1" providerId="LiveId" clId="{0D4E6BD9-4BD6-46A1-8D0E-6FD971DA1A5C}" dt="2025-04-28T19:02:58.899" v="12474" actId="1076"/>
          <ac:spMkLst>
            <pc:docMk/>
            <pc:sldMk cId="1014962450" sldId="341"/>
            <ac:spMk id="13" creationId="{A0A673ED-FCB7-D48B-6D13-5D6BC9D45F3E}"/>
          </ac:spMkLst>
        </pc:spChg>
        <pc:spChg chg="mod">
          <ac:chgData name="Mr. Nobody" userId="d01bf465fa7352d1" providerId="LiveId" clId="{0D4E6BD9-4BD6-46A1-8D0E-6FD971DA1A5C}" dt="2025-04-28T19:00:27.642" v="12466"/>
          <ac:spMkLst>
            <pc:docMk/>
            <pc:sldMk cId="1014962450" sldId="341"/>
            <ac:spMk id="15" creationId="{F6643758-D1E8-98AF-BAA4-58C2BEA91640}"/>
          </ac:spMkLst>
        </pc:spChg>
        <pc:spChg chg="mod">
          <ac:chgData name="Mr. Nobody" userId="d01bf465fa7352d1" providerId="LiveId" clId="{0D4E6BD9-4BD6-46A1-8D0E-6FD971DA1A5C}" dt="2025-04-28T19:00:27.642" v="12466"/>
          <ac:spMkLst>
            <pc:docMk/>
            <pc:sldMk cId="1014962450" sldId="341"/>
            <ac:spMk id="16" creationId="{F47D962A-A5D1-8417-1504-1C0A368350A5}"/>
          </ac:spMkLst>
        </pc:spChg>
        <pc:grpChg chg="add mod">
          <ac:chgData name="Mr. Nobody" userId="d01bf465fa7352d1" providerId="LiveId" clId="{0D4E6BD9-4BD6-46A1-8D0E-6FD971DA1A5C}" dt="2025-04-28T19:00:27.642" v="12466"/>
          <ac:grpSpMkLst>
            <pc:docMk/>
            <pc:sldMk cId="1014962450" sldId="341"/>
            <ac:grpSpMk id="14" creationId="{784D42F6-E991-1AA6-5558-F09D6A6D75EC}"/>
          </ac:grpSpMkLst>
        </pc:grpChg>
      </pc:sldChg>
      <pc:sldChg chg="modSp add mod">
        <pc:chgData name="Mr. Nobody" userId="d01bf465fa7352d1" providerId="LiveId" clId="{0D4E6BD9-4BD6-46A1-8D0E-6FD971DA1A5C}" dt="2025-04-28T18:57:01.177" v="12456" actId="207"/>
        <pc:sldMkLst>
          <pc:docMk/>
          <pc:sldMk cId="854705653" sldId="342"/>
        </pc:sldMkLst>
      </pc:sldChg>
      <pc:sldChg chg="addSp delSp modSp new mod">
        <pc:chgData name="Mr. Nobody" userId="d01bf465fa7352d1" providerId="LiveId" clId="{0D4E6BD9-4BD6-46A1-8D0E-6FD971DA1A5C}" dt="2025-04-28T20:33:14.903" v="13076" actId="1076"/>
        <pc:sldMkLst>
          <pc:docMk/>
          <pc:sldMk cId="711824636" sldId="343"/>
        </pc:sldMkLst>
      </pc:sldChg>
      <pc:sldChg chg="addSp delSp modSp add mod">
        <pc:chgData name="Mr. Nobody" userId="d01bf465fa7352d1" providerId="LiveId" clId="{0D4E6BD9-4BD6-46A1-8D0E-6FD971DA1A5C}" dt="2025-04-28T20:47:26.085" v="13423" actId="20577"/>
        <pc:sldMkLst>
          <pc:docMk/>
          <pc:sldMk cId="686292579" sldId="344"/>
        </pc:sldMkLst>
      </pc:sldChg>
      <pc:sldChg chg="addSp delSp modSp add mod">
        <pc:chgData name="Mr. Nobody" userId="d01bf465fa7352d1" providerId="LiveId" clId="{0D4E6BD9-4BD6-46A1-8D0E-6FD971DA1A5C}" dt="2025-04-28T20:36:31.265" v="13134" actId="1036"/>
        <pc:sldMkLst>
          <pc:docMk/>
          <pc:sldMk cId="2679118167" sldId="345"/>
        </pc:sldMkLst>
      </pc:sldChg>
      <pc:sldChg chg="addSp delSp modSp add mod ord">
        <pc:chgData name="Mr. Nobody" userId="d01bf465fa7352d1" providerId="LiveId" clId="{0D4E6BD9-4BD6-46A1-8D0E-6FD971DA1A5C}" dt="2025-04-28T20:36:21.177" v="13122" actId="1036"/>
        <pc:sldMkLst>
          <pc:docMk/>
          <pc:sldMk cId="3433360225" sldId="346"/>
        </pc:sldMkLst>
      </pc:sldChg>
      <pc:sldChg chg="addSp delSp modSp add mod">
        <pc:chgData name="Mr. Nobody" userId="d01bf465fa7352d1" providerId="LiveId" clId="{0D4E6BD9-4BD6-46A1-8D0E-6FD971DA1A5C}" dt="2025-04-28T20:36:26.690" v="13128" actId="1036"/>
        <pc:sldMkLst>
          <pc:docMk/>
          <pc:sldMk cId="1930562654" sldId="347"/>
        </pc:sldMkLst>
      </pc:sldChg>
      <pc:sldChg chg="addSp modSp add mod">
        <pc:chgData name="Mr. Nobody" userId="d01bf465fa7352d1" providerId="LiveId" clId="{0D4E6BD9-4BD6-46A1-8D0E-6FD971DA1A5C}" dt="2025-05-15T13:06:30.537" v="18680" actId="207"/>
        <pc:sldMkLst>
          <pc:docMk/>
          <pc:sldMk cId="752625976" sldId="348"/>
        </pc:sldMkLst>
      </pc:sldChg>
      <pc:sldChg chg="addSp delSp modSp add mod">
        <pc:chgData name="Mr. Nobody" userId="d01bf465fa7352d1" providerId="LiveId" clId="{0D4E6BD9-4BD6-46A1-8D0E-6FD971DA1A5C}" dt="2025-04-28T21:22:16.931" v="13910" actId="478"/>
        <pc:sldMkLst>
          <pc:docMk/>
          <pc:sldMk cId="2011258315" sldId="349"/>
        </pc:sldMkLst>
      </pc:sldChg>
      <pc:sldChg chg="addSp delSp modSp add mod">
        <pc:chgData name="Mr. Nobody" userId="d01bf465fa7352d1" providerId="LiveId" clId="{0D4E6BD9-4BD6-46A1-8D0E-6FD971DA1A5C}" dt="2025-05-15T13:02:57.703" v="18678" actId="14100"/>
        <pc:sldMkLst>
          <pc:docMk/>
          <pc:sldMk cId="1637640583" sldId="350"/>
        </pc:sldMkLst>
      </pc:sldChg>
      <pc:sldChg chg="modSp add del mod">
        <pc:chgData name="Mr. Nobody" userId="d01bf465fa7352d1" providerId="LiveId" clId="{0D4E6BD9-4BD6-46A1-8D0E-6FD971DA1A5C}" dt="2025-04-28T21:17:20.947" v="13839" actId="47"/>
        <pc:sldMkLst>
          <pc:docMk/>
          <pc:sldMk cId="787043235" sldId="351"/>
        </pc:sldMkLst>
      </pc:sldChg>
      <pc:sldChg chg="add del">
        <pc:chgData name="Mr. Nobody" userId="d01bf465fa7352d1" providerId="LiveId" clId="{0D4E6BD9-4BD6-46A1-8D0E-6FD971DA1A5C}" dt="2025-04-28T20:44:50.397" v="13246"/>
        <pc:sldMkLst>
          <pc:docMk/>
          <pc:sldMk cId="2526005279" sldId="351"/>
        </pc:sldMkLst>
      </pc:sldChg>
      <pc:sldChg chg="modSp add del mod">
        <pc:chgData name="Mr. Nobody" userId="d01bf465fa7352d1" providerId="LiveId" clId="{0D4E6BD9-4BD6-46A1-8D0E-6FD971DA1A5C}" dt="2025-04-28T21:30:50.478" v="14098" actId="47"/>
        <pc:sldMkLst>
          <pc:docMk/>
          <pc:sldMk cId="2662603897" sldId="352"/>
        </pc:sldMkLst>
      </pc:sldChg>
      <pc:sldChg chg="addSp delSp modSp add mod">
        <pc:chgData name="Mr. Nobody" userId="d01bf465fa7352d1" providerId="LiveId" clId="{0D4E6BD9-4BD6-46A1-8D0E-6FD971DA1A5C}" dt="2025-04-28T21:31:06.241" v="14099" actId="207"/>
        <pc:sldMkLst>
          <pc:docMk/>
          <pc:sldMk cId="560638250" sldId="353"/>
        </pc:sldMkLst>
      </pc:sldChg>
      <pc:sldChg chg="modSp add del mod">
        <pc:chgData name="Mr. Nobody" userId="d01bf465fa7352d1" providerId="LiveId" clId="{0D4E6BD9-4BD6-46A1-8D0E-6FD971DA1A5C}" dt="2025-04-28T21:17:56.107" v="13842" actId="47"/>
        <pc:sldMkLst>
          <pc:docMk/>
          <pc:sldMk cId="2260247637" sldId="353"/>
        </pc:sldMkLst>
      </pc:sldChg>
      <pc:sldChg chg="modSp add mod">
        <pc:chgData name="Mr. Nobody" userId="d01bf465fa7352d1" providerId="LiveId" clId="{0D4E6BD9-4BD6-46A1-8D0E-6FD971DA1A5C}" dt="2025-04-28T21:35:29.859" v="14401" actId="207"/>
        <pc:sldMkLst>
          <pc:docMk/>
          <pc:sldMk cId="2226727249" sldId="354"/>
        </pc:sldMkLst>
      </pc:sldChg>
      <pc:sldChg chg="modSp add mod">
        <pc:chgData name="Mr. Nobody" userId="d01bf465fa7352d1" providerId="LiveId" clId="{0D4E6BD9-4BD6-46A1-8D0E-6FD971DA1A5C}" dt="2025-04-28T21:51:13.671" v="14928" actId="20577"/>
        <pc:sldMkLst>
          <pc:docMk/>
          <pc:sldMk cId="2020391435" sldId="355"/>
        </pc:sldMkLst>
      </pc:sldChg>
      <pc:sldChg chg="addSp delSp modSp add mod">
        <pc:chgData name="Mr. Nobody" userId="d01bf465fa7352d1" providerId="LiveId" clId="{0D4E6BD9-4BD6-46A1-8D0E-6FD971DA1A5C}" dt="2025-04-29T02:12:35.688" v="15413" actId="207"/>
        <pc:sldMkLst>
          <pc:docMk/>
          <pc:sldMk cId="836417692" sldId="356"/>
        </pc:sldMkLst>
      </pc:sldChg>
      <pc:sldChg chg="modSp add mod">
        <pc:chgData name="Mr. Nobody" userId="d01bf465fa7352d1" providerId="LiveId" clId="{0D4E6BD9-4BD6-46A1-8D0E-6FD971DA1A5C}" dt="2025-04-29T02:47:50.468" v="16327" actId="113"/>
        <pc:sldMkLst>
          <pc:docMk/>
          <pc:sldMk cId="2830557228" sldId="357"/>
        </pc:sldMkLst>
      </pc:sldChg>
      <pc:sldChg chg="modSp add mod">
        <pc:chgData name="Mr. Nobody" userId="d01bf465fa7352d1" providerId="LiveId" clId="{0D4E6BD9-4BD6-46A1-8D0E-6FD971DA1A5C}" dt="2025-04-29T01:58:11.013" v="15411" actId="108"/>
        <pc:sldMkLst>
          <pc:docMk/>
          <pc:sldMk cId="4208283633" sldId="358"/>
        </pc:sldMkLst>
      </pc:sldChg>
      <pc:sldChg chg="addSp delSp modSp add del mod">
        <pc:chgData name="Mr. Nobody" userId="d01bf465fa7352d1" providerId="LiveId" clId="{0D4E6BD9-4BD6-46A1-8D0E-6FD971DA1A5C}" dt="2025-05-15T13:11:52.539" v="18681" actId="2696"/>
        <pc:sldMkLst>
          <pc:docMk/>
          <pc:sldMk cId="2504527249" sldId="359"/>
        </pc:sldMkLst>
      </pc:sldChg>
      <pc:sldChg chg="add del">
        <pc:chgData name="Mr. Nobody" userId="d01bf465fa7352d1" providerId="LiveId" clId="{0D4E6BD9-4BD6-46A1-8D0E-6FD971DA1A5C}" dt="2025-04-29T02:34:30.277" v="16111" actId="47"/>
        <pc:sldMkLst>
          <pc:docMk/>
          <pc:sldMk cId="472579513" sldId="360"/>
        </pc:sldMkLst>
      </pc:sldChg>
      <pc:sldChg chg="addSp delSp modSp add mod">
        <pc:chgData name="Mr. Nobody" userId="d01bf465fa7352d1" providerId="LiveId" clId="{0D4E6BD9-4BD6-46A1-8D0E-6FD971DA1A5C}" dt="2025-05-15T13:12:13.950" v="18682" actId="207"/>
        <pc:sldMkLst>
          <pc:docMk/>
          <pc:sldMk cId="3690873699" sldId="361"/>
        </pc:sldMkLst>
      </pc:sldChg>
      <pc:sldChg chg="addSp delSp modSp add mod">
        <pc:chgData name="Mr. Nobody" userId="d01bf465fa7352d1" providerId="LiveId" clId="{0D4E6BD9-4BD6-46A1-8D0E-6FD971DA1A5C}" dt="2025-05-15T13:12:18.697" v="18683" actId="207"/>
        <pc:sldMkLst>
          <pc:docMk/>
          <pc:sldMk cId="3097109024" sldId="362"/>
        </pc:sldMkLst>
      </pc:sldChg>
      <pc:sldChg chg="addSp delSp modSp add mod">
        <pc:chgData name="Mr. Nobody" userId="d01bf465fa7352d1" providerId="LiveId" clId="{0D4E6BD9-4BD6-46A1-8D0E-6FD971DA1A5C}" dt="2025-05-15T13:12:21.473" v="18684" actId="207"/>
        <pc:sldMkLst>
          <pc:docMk/>
          <pc:sldMk cId="2405356666" sldId="363"/>
        </pc:sldMkLst>
      </pc:sldChg>
      <pc:sldChg chg="addSp delSp modSp add mod">
        <pc:chgData name="Mr. Nobody" userId="d01bf465fa7352d1" providerId="LiveId" clId="{0D4E6BD9-4BD6-46A1-8D0E-6FD971DA1A5C}" dt="2025-05-15T13:12:24.488" v="18685" actId="207"/>
        <pc:sldMkLst>
          <pc:docMk/>
          <pc:sldMk cId="44713200" sldId="364"/>
        </pc:sldMkLst>
      </pc:sldChg>
      <pc:sldChg chg="addSp modSp add mod">
        <pc:chgData name="Mr. Nobody" userId="d01bf465fa7352d1" providerId="LiveId" clId="{0D4E6BD9-4BD6-46A1-8D0E-6FD971DA1A5C}" dt="2025-05-15T13:12:27.827" v="18686" actId="207"/>
        <pc:sldMkLst>
          <pc:docMk/>
          <pc:sldMk cId="959922409" sldId="365"/>
        </pc:sldMkLst>
      </pc:sldChg>
      <pc:sldChg chg="modSp add mod">
        <pc:chgData name="Mr. Nobody" userId="d01bf465fa7352d1" providerId="LiveId" clId="{0D4E6BD9-4BD6-46A1-8D0E-6FD971DA1A5C}" dt="2025-05-15T13:13:46.284" v="18687" actId="20577"/>
        <pc:sldMkLst>
          <pc:docMk/>
          <pc:sldMk cId="2515785788" sldId="366"/>
        </pc:sldMkLst>
      </pc:sldChg>
      <pc:sldChg chg="modSp add mod">
        <pc:chgData name="Mr. Nobody" userId="d01bf465fa7352d1" providerId="LiveId" clId="{0D4E6BD9-4BD6-46A1-8D0E-6FD971DA1A5C}" dt="2025-04-29T02:55:15.624" v="16418" actId="207"/>
        <pc:sldMkLst>
          <pc:docMk/>
          <pc:sldMk cId="2549464457" sldId="367"/>
        </pc:sldMkLst>
      </pc:sldChg>
      <pc:sldChg chg="addSp delSp modSp new mod">
        <pc:chgData name="Mr. Nobody" userId="d01bf465fa7352d1" providerId="LiveId" clId="{0D4E6BD9-4BD6-46A1-8D0E-6FD971DA1A5C}" dt="2025-04-29T03:21:02.541" v="16478" actId="1076"/>
        <pc:sldMkLst>
          <pc:docMk/>
          <pc:sldMk cId="4081112084" sldId="368"/>
        </pc:sldMkLst>
      </pc:sldChg>
      <pc:sldChg chg="addSp delSp modSp add mod">
        <pc:chgData name="Mr. Nobody" userId="d01bf465fa7352d1" providerId="LiveId" clId="{0D4E6BD9-4BD6-46A1-8D0E-6FD971DA1A5C}" dt="2025-04-29T03:23:19.898" v="16499" actId="20577"/>
        <pc:sldMkLst>
          <pc:docMk/>
          <pc:sldMk cId="3008654206" sldId="369"/>
        </pc:sldMkLst>
      </pc:sldChg>
      <pc:sldChg chg="addSp modSp add mod">
        <pc:chgData name="Mr. Nobody" userId="d01bf465fa7352d1" providerId="LiveId" clId="{0D4E6BD9-4BD6-46A1-8D0E-6FD971DA1A5C}" dt="2025-04-29T03:24:54.166" v="16541" actId="1076"/>
        <pc:sldMkLst>
          <pc:docMk/>
          <pc:sldMk cId="444769756" sldId="370"/>
        </pc:sldMkLst>
      </pc:sldChg>
      <pc:sldChg chg="add del">
        <pc:chgData name="Mr. Nobody" userId="d01bf465fa7352d1" providerId="LiveId" clId="{0D4E6BD9-4BD6-46A1-8D0E-6FD971DA1A5C}" dt="2025-04-29T03:23:44.624" v="16504" actId="47"/>
        <pc:sldMkLst>
          <pc:docMk/>
          <pc:sldMk cId="1597542278" sldId="371"/>
        </pc:sldMkLst>
      </pc:sldChg>
      <pc:sldChg chg="addSp modSp add mod">
        <pc:chgData name="Mr. Nobody" userId="d01bf465fa7352d1" providerId="LiveId" clId="{0D4E6BD9-4BD6-46A1-8D0E-6FD971DA1A5C}" dt="2025-04-29T03:26:00.056" v="16556" actId="20577"/>
        <pc:sldMkLst>
          <pc:docMk/>
          <pc:sldMk cId="4196360975" sldId="371"/>
        </pc:sldMkLst>
      </pc:sldChg>
      <pc:sldChg chg="addSp delSp modSp new mod">
        <pc:chgData name="Mr. Nobody" userId="d01bf465fa7352d1" providerId="LiveId" clId="{0D4E6BD9-4BD6-46A1-8D0E-6FD971DA1A5C}" dt="2025-04-29T03:35:40.261" v="16891" actId="207"/>
        <pc:sldMkLst>
          <pc:docMk/>
          <pc:sldMk cId="3723962680" sldId="372"/>
        </pc:sldMkLst>
      </pc:sldChg>
      <pc:sldChg chg="modSp add mod">
        <pc:chgData name="Mr. Nobody" userId="d01bf465fa7352d1" providerId="LiveId" clId="{0D4E6BD9-4BD6-46A1-8D0E-6FD971DA1A5C}" dt="2025-04-29T03:39:58.323" v="17211" actId="207"/>
        <pc:sldMkLst>
          <pc:docMk/>
          <pc:sldMk cId="2000252513" sldId="373"/>
        </pc:sldMkLst>
      </pc:sldChg>
      <pc:sldChg chg="addSp delSp modSp mod">
        <pc:chgData name="Mr. Nobody" userId="d01bf465fa7352d1" providerId="LiveId" clId="{0D4E6BD9-4BD6-46A1-8D0E-6FD971DA1A5C}" dt="2025-05-01T02:32:58.476" v="18415"/>
        <pc:sldMkLst>
          <pc:docMk/>
          <pc:sldMk cId="227842976" sldId="374"/>
        </pc:sldMkLst>
      </pc:sldChg>
      <pc:sldChg chg="addSp delSp modSp mod">
        <pc:chgData name="Mr. Nobody" userId="d01bf465fa7352d1" providerId="LiveId" clId="{0D4E6BD9-4BD6-46A1-8D0E-6FD971DA1A5C}" dt="2025-05-01T02:33:02.017" v="18417"/>
        <pc:sldMkLst>
          <pc:docMk/>
          <pc:sldMk cId="2518892328" sldId="381"/>
        </pc:sldMkLst>
      </pc:sldChg>
      <pc:sldChg chg="addSp delSp modSp mod">
        <pc:chgData name="Mr. Nobody" userId="d01bf465fa7352d1" providerId="LiveId" clId="{0D4E6BD9-4BD6-46A1-8D0E-6FD971DA1A5C}" dt="2025-05-01T02:33:07.536" v="18421"/>
        <pc:sldMkLst>
          <pc:docMk/>
          <pc:sldMk cId="2911288865" sldId="382"/>
        </pc:sldMkLst>
      </pc:sldChg>
      <pc:sldChg chg="addSp delSp modSp mod">
        <pc:chgData name="Mr. Nobody" userId="d01bf465fa7352d1" providerId="LiveId" clId="{0D4E6BD9-4BD6-46A1-8D0E-6FD971DA1A5C}" dt="2025-05-01T02:33:04.836" v="18419"/>
        <pc:sldMkLst>
          <pc:docMk/>
          <pc:sldMk cId="2623464232" sldId="383"/>
        </pc:sldMkLst>
      </pc:sldChg>
      <pc:sldChg chg="addSp delSp modSp mod">
        <pc:chgData name="Mr. Nobody" userId="d01bf465fa7352d1" providerId="LiveId" clId="{0D4E6BD9-4BD6-46A1-8D0E-6FD971DA1A5C}" dt="2025-05-01T02:33:13.686" v="18423"/>
        <pc:sldMkLst>
          <pc:docMk/>
          <pc:sldMk cId="2167959116" sldId="384"/>
        </pc:sldMkLst>
      </pc:sldChg>
      <pc:sldChg chg="addSp modSp mod">
        <pc:chgData name="Mr. Nobody" userId="d01bf465fa7352d1" providerId="LiveId" clId="{0D4E6BD9-4BD6-46A1-8D0E-6FD971DA1A5C}" dt="2025-05-01T00:59:01.628" v="17265" actId="20577"/>
        <pc:sldMkLst>
          <pc:docMk/>
          <pc:sldMk cId="2040877798" sldId="385"/>
        </pc:sldMkLst>
      </pc:sldChg>
      <pc:sldChg chg="addSp modSp mod">
        <pc:chgData name="Mr. Nobody" userId="d01bf465fa7352d1" providerId="LiveId" clId="{0D4E6BD9-4BD6-46A1-8D0E-6FD971DA1A5C}" dt="2025-05-01T01:01:11.776" v="17294" actId="20577"/>
        <pc:sldMkLst>
          <pc:docMk/>
          <pc:sldMk cId="1831595110" sldId="386"/>
        </pc:sldMkLst>
      </pc:sldChg>
      <pc:sldChg chg="addSp modSp">
        <pc:chgData name="Mr. Nobody" userId="d01bf465fa7352d1" providerId="LiveId" clId="{0D4E6BD9-4BD6-46A1-8D0E-6FD971DA1A5C}" dt="2025-05-01T01:01:22.333" v="17295"/>
        <pc:sldMkLst>
          <pc:docMk/>
          <pc:sldMk cId="388780459" sldId="387"/>
        </pc:sldMkLst>
      </pc:sldChg>
      <pc:sldChg chg="modSp mod">
        <pc:chgData name="Mr. Nobody" userId="d01bf465fa7352d1" providerId="LiveId" clId="{0D4E6BD9-4BD6-46A1-8D0E-6FD971DA1A5C}" dt="2025-05-15T12:14:00.146" v="18677" actId="20577"/>
        <pc:sldMkLst>
          <pc:docMk/>
          <pc:sldMk cId="2898106263" sldId="388"/>
        </pc:sldMkLst>
      </pc:sldChg>
      <pc:sldChg chg="addSp delSp modSp new mod modClrScheme chgLayout">
        <pc:chgData name="Mr. Nobody" userId="d01bf465fa7352d1" providerId="LiveId" clId="{0D4E6BD9-4BD6-46A1-8D0E-6FD971DA1A5C}" dt="2025-05-01T02:33:16.102" v="18424"/>
        <pc:sldMkLst>
          <pc:docMk/>
          <pc:sldMk cId="940483503" sldId="389"/>
        </pc:sldMkLst>
      </pc:sldChg>
      <pc:sldChg chg="addSp modSp new mod">
        <pc:chgData name="Mr. Nobody" userId="d01bf465fa7352d1" providerId="LiveId" clId="{0D4E6BD9-4BD6-46A1-8D0E-6FD971DA1A5C}" dt="2025-05-01T01:15:59.549" v="17455" actId="29295"/>
        <pc:sldMkLst>
          <pc:docMk/>
          <pc:sldMk cId="2773802594" sldId="390"/>
        </pc:sldMkLst>
      </pc:sldChg>
      <pc:sldChg chg="addSp delSp modSp add mod">
        <pc:chgData name="Mr. Nobody" userId="d01bf465fa7352d1" providerId="LiveId" clId="{0D4E6BD9-4BD6-46A1-8D0E-6FD971DA1A5C}" dt="2025-05-01T01:43:01.822" v="17549" actId="1076"/>
        <pc:sldMkLst>
          <pc:docMk/>
          <pc:sldMk cId="3191716974" sldId="391"/>
        </pc:sldMkLst>
      </pc:sldChg>
      <pc:sldChg chg="addSp delSp modSp add mod">
        <pc:chgData name="Mr. Nobody" userId="d01bf465fa7352d1" providerId="LiveId" clId="{0D4E6BD9-4BD6-46A1-8D0E-6FD971DA1A5C}" dt="2025-05-01T01:49:41.827" v="17622" actId="14100"/>
        <pc:sldMkLst>
          <pc:docMk/>
          <pc:sldMk cId="1266248987" sldId="392"/>
        </pc:sldMkLst>
      </pc:sldChg>
      <pc:sldChg chg="modSp add mod">
        <pc:chgData name="Mr. Nobody" userId="d01bf465fa7352d1" providerId="LiveId" clId="{0D4E6BD9-4BD6-46A1-8D0E-6FD971DA1A5C}" dt="2025-05-01T01:50:02.597" v="17625" actId="207"/>
        <pc:sldMkLst>
          <pc:docMk/>
          <pc:sldMk cId="2903878292" sldId="393"/>
        </pc:sldMkLst>
      </pc:sldChg>
      <pc:sldChg chg="addSp delSp modSp new mod">
        <pc:chgData name="Mr. Nobody" userId="d01bf465fa7352d1" providerId="LiveId" clId="{0D4E6BD9-4BD6-46A1-8D0E-6FD971DA1A5C}" dt="2025-05-01T02:09:17.225" v="18227"/>
        <pc:sldMkLst>
          <pc:docMk/>
          <pc:sldMk cId="3891333199" sldId="394"/>
        </pc:sldMkLst>
      </pc:sldChg>
      <pc:sldChg chg="addSp delSp modSp add mod">
        <pc:chgData name="Mr. Nobody" userId="d01bf465fa7352d1" providerId="LiveId" clId="{0D4E6BD9-4BD6-46A1-8D0E-6FD971DA1A5C}" dt="2025-05-01T02:10:37.539" v="18310" actId="20577"/>
        <pc:sldMkLst>
          <pc:docMk/>
          <pc:sldMk cId="300031124" sldId="395"/>
        </pc:sldMkLst>
      </pc:sldChg>
      <pc:sldChg chg="addSp delSp modSp add mod">
        <pc:chgData name="Mr. Nobody" userId="d01bf465fa7352d1" providerId="LiveId" clId="{0D4E6BD9-4BD6-46A1-8D0E-6FD971DA1A5C}" dt="2025-05-01T02:09:19.557" v="18229"/>
        <pc:sldMkLst>
          <pc:docMk/>
          <pc:sldMk cId="2355081590" sldId="396"/>
        </pc:sldMkLst>
      </pc:sldChg>
      <pc:sldChg chg="addSp delSp modSp add mod ord">
        <pc:chgData name="Mr. Nobody" userId="d01bf465fa7352d1" providerId="LiveId" clId="{0D4E6BD9-4BD6-46A1-8D0E-6FD971DA1A5C}" dt="2025-05-01T02:10:15.497" v="18258" actId="20577"/>
        <pc:sldMkLst>
          <pc:docMk/>
          <pc:sldMk cId="3775298493" sldId="397"/>
        </pc:sldMkLst>
      </pc:sldChg>
      <pc:sldChg chg="modSp add mod">
        <pc:chgData name="Mr. Nobody" userId="d01bf465fa7352d1" providerId="LiveId" clId="{0D4E6BD9-4BD6-46A1-8D0E-6FD971DA1A5C}" dt="2025-05-01T02:09:50.586" v="18235" actId="20577"/>
        <pc:sldMkLst>
          <pc:docMk/>
          <pc:sldMk cId="1401288851" sldId="398"/>
        </pc:sldMkLst>
      </pc:sldChg>
      <pc:sldChg chg="modSp add mod">
        <pc:chgData name="Mr. Nobody" userId="d01bf465fa7352d1" providerId="LiveId" clId="{0D4E6BD9-4BD6-46A1-8D0E-6FD971DA1A5C}" dt="2025-05-01T02:09:59.982" v="18237" actId="20577"/>
        <pc:sldMkLst>
          <pc:docMk/>
          <pc:sldMk cId="2106239124" sldId="399"/>
        </pc:sldMkLst>
      </pc:sldChg>
      <pc:sldChg chg="addSp delSp modSp new mod">
        <pc:chgData name="Mr. Nobody" userId="d01bf465fa7352d1" providerId="LiveId" clId="{0D4E6BD9-4BD6-46A1-8D0E-6FD971DA1A5C}" dt="2025-05-01T02:34:42.163" v="18520" actId="207"/>
        <pc:sldMkLst>
          <pc:docMk/>
          <pc:sldMk cId="4107136943" sldId="400"/>
        </pc:sldMkLst>
      </pc:sldChg>
      <pc:sldChg chg="modSp add mod">
        <pc:chgData name="Mr. Nobody" userId="d01bf465fa7352d1" providerId="LiveId" clId="{0D4E6BD9-4BD6-46A1-8D0E-6FD971DA1A5C}" dt="2025-05-01T02:38:54.572" v="18653" actId="207"/>
        <pc:sldMkLst>
          <pc:docMk/>
          <pc:sldMk cId="1011106792" sldId="401"/>
        </pc:sldMkLst>
        <pc:spChg chg="mod">
          <ac:chgData name="Mr. Nobody" userId="d01bf465fa7352d1" providerId="LiveId" clId="{0D4E6BD9-4BD6-46A1-8D0E-6FD971DA1A5C}" dt="2025-05-01T02:38:54.572" v="18653" actId="207"/>
          <ac:spMkLst>
            <pc:docMk/>
            <pc:sldMk cId="1011106792" sldId="401"/>
            <ac:spMk id="3" creationId="{FEAB02A8-9FEF-8ED7-F2E4-3E16A8F0C409}"/>
          </ac:spMkLst>
        </pc:spChg>
      </pc:sldChg>
      <pc:sldMasterChg chg="addSp modSp mod modSldLayout">
        <pc:chgData name="Mr. Nobody" userId="d01bf465fa7352d1" providerId="LiveId" clId="{0D4E6BD9-4BD6-46A1-8D0E-6FD971DA1A5C}" dt="2025-04-23T19:07:33.384" v="168" actId="1076"/>
        <pc:sldMasterMkLst>
          <pc:docMk/>
          <pc:sldMasterMk cId="2344543787" sldId="2147483648"/>
        </pc:sldMasterMkLst>
        <pc:picChg chg="add mod">
          <ac:chgData name="Mr. Nobody" userId="d01bf465fa7352d1" providerId="LiveId" clId="{0D4E6BD9-4BD6-46A1-8D0E-6FD971DA1A5C}" dt="2025-04-23T19:07:33.384" v="168" actId="1076"/>
          <ac:picMkLst>
            <pc:docMk/>
            <pc:sldMasterMk cId="2344543787" sldId="2147483648"/>
            <ac:picMk id="9" creationId="{44B4828C-CA83-8367-17E7-60F2AEC06EF2}"/>
          </ac:picMkLst>
        </pc:picChg>
        <pc:sldLayoutChg chg="addSp delSp modSp mod">
          <pc:chgData name="Mr. Nobody" userId="d01bf465fa7352d1" providerId="LiveId" clId="{0D4E6BD9-4BD6-46A1-8D0E-6FD971DA1A5C}" dt="2025-04-23T18:59:13.074" v="94" actId="21"/>
          <pc:sldLayoutMkLst>
            <pc:docMk/>
            <pc:sldMasterMk cId="2344543787" sldId="2147483648"/>
            <pc:sldLayoutMk cId="2083556086" sldId="2147483649"/>
          </pc:sldLayoutMkLst>
          <pc:spChg chg="add mod">
            <ac:chgData name="Mr. Nobody" userId="d01bf465fa7352d1" providerId="LiveId" clId="{0D4E6BD9-4BD6-46A1-8D0E-6FD971DA1A5C}" dt="2025-04-23T18:57:40.836" v="81"/>
            <ac:spMkLst>
              <pc:docMk/>
              <pc:sldMasterMk cId="2344543787" sldId="2147483648"/>
              <pc:sldLayoutMk cId="2083556086" sldId="2147483649"/>
              <ac:spMk id="7" creationId="{BD844358-F316-FCA7-4565-91E7BF60319F}"/>
            </ac:spMkLst>
          </pc:spChg>
        </pc:sldLayoutChg>
      </pc:sldMasterChg>
    </pc:docChg>
  </pc:docChgLst>
  <pc:docChgLst>
    <pc:chgData name="Mr. Nobody" userId="d01bf465fa7352d1" providerId="LiveId" clId="{D049A15A-0780-0F41-9454-62F3CF165369}"/>
    <pc:docChg chg="undo custSel addSld delSld modSld addMainMaster delMainMaster modMainMaster">
      <pc:chgData name="Mr. Nobody" userId="d01bf465fa7352d1" providerId="LiveId" clId="{D049A15A-0780-0F41-9454-62F3CF165369}" dt="2025-05-12T17:33:34.530" v="2439" actId="20577"/>
      <pc:docMkLst>
        <pc:docMk/>
      </pc:docMkLst>
      <pc:sldChg chg="modSp mod">
        <pc:chgData name="Mr. Nobody" userId="d01bf465fa7352d1" providerId="LiveId" clId="{D049A15A-0780-0F41-9454-62F3CF165369}" dt="2025-04-25T18:50:38.140" v="1029" actId="255"/>
        <pc:sldMkLst>
          <pc:docMk/>
          <pc:sldMk cId="2733625115" sldId="256"/>
        </pc:sldMkLst>
        <pc:spChg chg="mod">
          <ac:chgData name="Mr. Nobody" userId="d01bf465fa7352d1" providerId="LiveId" clId="{D049A15A-0780-0F41-9454-62F3CF165369}" dt="2025-04-25T18:50:38.140" v="1029" actId="255"/>
          <ac:spMkLst>
            <pc:docMk/>
            <pc:sldMk cId="2733625115" sldId="256"/>
            <ac:spMk id="3" creationId="{4D2D25DF-43A0-144B-A600-40CE7BA57AA6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69937717" sldId="25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943634754" sldId="25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495184423" sldId="260"/>
        </pc:sldMkLst>
      </pc:sldChg>
      <pc:sldChg chg="addSp modSp mod">
        <pc:chgData name="Mr. Nobody" userId="d01bf465fa7352d1" providerId="LiveId" clId="{D049A15A-0780-0F41-9454-62F3CF165369}" dt="2025-05-12T16:03:54.229" v="2435"/>
        <pc:sldMkLst>
          <pc:docMk/>
          <pc:sldMk cId="199411362" sldId="26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796069790" sldId="26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713171313" sldId="26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5789342" sldId="26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434436490" sldId="26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036404226" sldId="26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398269698" sldId="26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49412361" sldId="26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241437012" sldId="26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706856247" sldId="27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35446101" sldId="27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923101561" sldId="27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036408062" sldId="27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082790996" sldId="27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79999946" sldId="27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263517747" sldId="27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306907209" sldId="27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807239802" sldId="27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147770078" sldId="28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553822955" sldId="28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436380721" sldId="28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689189222" sldId="28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117807427" sldId="28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619985421" sldId="28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88606037" sldId="28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646741869" sldId="28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295419228" sldId="28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4071198" sldId="28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27427686" sldId="29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965534915" sldId="29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994930053" sldId="29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729557093" sldId="29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965694162" sldId="29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623554559" sldId="29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181037800" sldId="29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693966942" sldId="297"/>
        </pc:sldMkLst>
      </pc:sldChg>
      <pc:sldChg chg="addSp modSp mod">
        <pc:chgData name="Mr. Nobody" userId="d01bf465fa7352d1" providerId="LiveId" clId="{D049A15A-0780-0F41-9454-62F3CF165369}" dt="2025-05-12T16:03:54.229" v="2435"/>
        <pc:sldMkLst>
          <pc:docMk/>
          <pc:sldMk cId="2692800785" sldId="29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296503593" sldId="29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878402952" sldId="30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38440007" sldId="30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531586197" sldId="30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773890706" sldId="30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92225589" sldId="30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776235571" sldId="30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069339293" sldId="306"/>
        </pc:sldMkLst>
      </pc:sldChg>
      <pc:sldChg chg="addSp delSp modSp mod">
        <pc:chgData name="Mr. Nobody" userId="d01bf465fa7352d1" providerId="LiveId" clId="{D049A15A-0780-0F41-9454-62F3CF165369}" dt="2025-05-12T16:03:54.229" v="2435"/>
        <pc:sldMkLst>
          <pc:docMk/>
          <pc:sldMk cId="585126994" sldId="307"/>
        </pc:sldMkLst>
      </pc:sldChg>
      <pc:sldChg chg="addSp delSp modSp add mod">
        <pc:chgData name="Mr. Nobody" userId="d01bf465fa7352d1" providerId="LiveId" clId="{D049A15A-0780-0F41-9454-62F3CF165369}" dt="2025-05-12T16:03:54.229" v="2435"/>
        <pc:sldMkLst>
          <pc:docMk/>
          <pc:sldMk cId="3932895902" sldId="317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1367079943" sldId="318"/>
        </pc:sldMkLst>
        <pc:spChg chg="mod">
          <ac:chgData name="Mr. Nobody" userId="d01bf465fa7352d1" providerId="LiveId" clId="{D049A15A-0780-0F41-9454-62F3CF165369}" dt="2025-04-25T17:25:48.784" v="282" actId="207"/>
          <ac:spMkLst>
            <pc:docMk/>
            <pc:sldMk cId="1367079943" sldId="318"/>
            <ac:spMk id="3" creationId="{FED3F05D-296D-7646-0F6A-C362E91B1603}"/>
          </ac:spMkLst>
        </pc:spChg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367079943" sldId="318"/>
            <ac:spMk id="5" creationId="{7D2A3B1A-1A3F-9469-7516-313D4FE0376E}"/>
          </ac:spMkLst>
        </pc:spChg>
      </pc:sldChg>
      <pc:sldChg chg="addSp delSp modSp new mod">
        <pc:chgData name="Mr. Nobody" userId="d01bf465fa7352d1" providerId="LiveId" clId="{D049A15A-0780-0F41-9454-62F3CF165369}" dt="2025-05-12T16:03:54.229" v="2435"/>
        <pc:sldMkLst>
          <pc:docMk/>
          <pc:sldMk cId="65844748" sldId="319"/>
        </pc:sldMkLst>
        <pc:spChg chg="mod">
          <ac:chgData name="Mr. Nobody" userId="d01bf465fa7352d1" providerId="LiveId" clId="{D049A15A-0780-0F41-9454-62F3CF165369}" dt="2025-04-25T17:28:48.170" v="309" actId="20577"/>
          <ac:spMkLst>
            <pc:docMk/>
            <pc:sldMk cId="65844748" sldId="319"/>
            <ac:spMk id="2" creationId="{F1D0F6AD-F2DC-A680-C1E4-E210D6503114}"/>
          </ac:spMkLst>
        </pc:spChg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65844748" sldId="319"/>
            <ac:spMk id="3" creationId="{63B1350C-AF20-9F9F-DA1B-B2833B022116}"/>
          </ac:spMkLst>
        </pc:spChg>
        <pc:spChg chg="add mod">
          <ac:chgData name="Mr. Nobody" userId="d01bf465fa7352d1" providerId="LiveId" clId="{D049A15A-0780-0F41-9454-62F3CF165369}" dt="2025-04-25T17:43:16.354" v="738" actId="207"/>
          <ac:spMkLst>
            <pc:docMk/>
            <pc:sldMk cId="65844748" sldId="319"/>
            <ac:spMk id="4" creationId="{BFA52DE9-CF2F-5963-3C44-11397C4945AE}"/>
          </ac:spMkLst>
        </pc:spChg>
        <pc:spChg chg="add mod">
          <ac:chgData name="Mr. Nobody" userId="d01bf465fa7352d1" providerId="LiveId" clId="{D049A15A-0780-0F41-9454-62F3CF165369}" dt="2025-04-25T17:30:57.452" v="324" actId="20577"/>
          <ac:spMkLst>
            <pc:docMk/>
            <pc:sldMk cId="65844748" sldId="319"/>
            <ac:spMk id="5" creationId="{F71D55AE-8E17-B400-0A49-6A9B627035A7}"/>
          </ac:spMkLst>
        </pc:spChg>
        <pc:picChg chg="add mod">
          <ac:chgData name="Mr. Nobody" userId="d01bf465fa7352d1" providerId="LiveId" clId="{D049A15A-0780-0F41-9454-62F3CF165369}" dt="2025-04-25T17:53:44.984" v="993"/>
          <ac:picMkLst>
            <pc:docMk/>
            <pc:sldMk cId="65844748" sldId="319"/>
            <ac:picMk id="6" creationId="{7F3A9E29-C02F-FC11-2641-E4B463A2B574}"/>
          </ac:picMkLst>
        </pc:picChg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2012052553" sldId="320"/>
        </pc:sldMkLst>
        <pc:spChg chg="mod">
          <ac:chgData name="Mr. Nobody" userId="d01bf465fa7352d1" providerId="LiveId" clId="{D049A15A-0780-0F41-9454-62F3CF165369}" dt="2025-04-25T17:57:05.421" v="1020" actId="948"/>
          <ac:spMkLst>
            <pc:docMk/>
            <pc:sldMk cId="2012052553" sldId="320"/>
            <ac:spMk id="4" creationId="{218A8C6E-10BD-383D-2F00-FF496FF04CE9}"/>
          </ac:spMkLst>
        </pc:spChg>
        <pc:spChg chg="mod">
          <ac:chgData name="Mr. Nobody" userId="d01bf465fa7352d1" providerId="LiveId" clId="{D049A15A-0780-0F41-9454-62F3CF165369}" dt="2025-04-25T17:39:28.685" v="574" actId="20577"/>
          <ac:spMkLst>
            <pc:docMk/>
            <pc:sldMk cId="2012052553" sldId="320"/>
            <ac:spMk id="5" creationId="{01D97F81-3D37-0B55-A979-093BCEBF00EF}"/>
          </ac:spMkLst>
        </pc:spChg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2012052553" sldId="320"/>
            <ac:spMk id="6" creationId="{7EE1F0EF-1641-68FF-F440-AEE4032FAFA1}"/>
          </ac:spMkLst>
        </pc:spChg>
        <pc:picChg chg="add mod">
          <ac:chgData name="Mr. Nobody" userId="d01bf465fa7352d1" providerId="LiveId" clId="{D049A15A-0780-0F41-9454-62F3CF165369}" dt="2025-04-25T17:53:45.881" v="994"/>
          <ac:picMkLst>
            <pc:docMk/>
            <pc:sldMk cId="2012052553" sldId="320"/>
            <ac:picMk id="3" creationId="{18E1A183-C7AA-60A8-3BD9-73256BB7DC6B}"/>
          </ac:picMkLst>
        </pc:pic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384857535" sldId="32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594284166" sldId="32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847392357" sldId="32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009316473" sldId="324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4009316473" sldId="324"/>
            <ac:spMk id="4" creationId="{BE045E38-CD9D-0441-C236-1F10D40C3218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276146063" sldId="325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4276146063" sldId="325"/>
            <ac:spMk id="3" creationId="{1D821D6C-687B-68BE-A03C-FB22BC1C6F19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533964234" sldId="326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3533964234" sldId="326"/>
            <ac:spMk id="4" creationId="{8F95FC56-680D-971C-E9CD-5336390BC566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66741717" sldId="327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66741717" sldId="327"/>
            <ac:spMk id="3" creationId="{76E9EECE-E910-977D-1F83-0FE691389DB6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464843814" sldId="328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2464843814" sldId="328"/>
            <ac:spMk id="4" creationId="{9230DA54-2658-AFEC-AB12-D362A2758882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45166102" sldId="329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2145166102" sldId="329"/>
            <ac:spMk id="3" creationId="{35CE42F5-5941-6077-11EE-986C831960C1}"/>
          </ac:spMkLst>
        </pc:spChg>
      </pc:sldChg>
      <pc:sldChg chg="addSp modSp mod">
        <pc:chgData name="Mr. Nobody" userId="d01bf465fa7352d1" providerId="LiveId" clId="{D049A15A-0780-0F41-9454-62F3CF165369}" dt="2025-05-12T17:33:34.530" v="2439" actId="20577"/>
        <pc:sldMkLst>
          <pc:docMk/>
          <pc:sldMk cId="56645865" sldId="33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075240274" sldId="33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53089542" sldId="33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102314728" sldId="333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3102314728" sldId="333"/>
            <ac:spMk id="6" creationId="{EB5176CE-DB28-172B-1D2C-8700DE7EA9B0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492347799" sldId="334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3492347799" sldId="334"/>
            <ac:spMk id="4" creationId="{EDD548BC-A2C9-C6F4-DD59-B77303F9AB58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209112335" sldId="335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209112335" sldId="335"/>
            <ac:spMk id="4" creationId="{9CE6C804-CFE1-164F-B2D2-1379FCAA1D65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22555140" sldId="336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22555140" sldId="336"/>
            <ac:spMk id="3" creationId="{9E574130-C641-0789-C95A-030B5C0D0F5C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970970374" sldId="337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970970374" sldId="337"/>
            <ac:spMk id="3" creationId="{6DFCA58E-077B-ECD8-488F-89A4E26E735A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668020247" sldId="338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2668020247" sldId="338"/>
            <ac:spMk id="4" creationId="{F2CF5809-EC09-8CB3-E287-D08B9D34708D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829952404" sldId="339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829952404" sldId="339"/>
            <ac:spMk id="5" creationId="{6979EACC-DA69-D106-A78B-81D14C4B2A23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292068147" sldId="340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292068147" sldId="340"/>
            <ac:spMk id="5" creationId="{439A43DE-0206-4B04-B8BA-F77E14C9333B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014962450" sldId="341"/>
        </pc:sldMkLst>
        <pc:spChg chg="add mod">
          <ac:chgData name="Mr. Nobody" userId="d01bf465fa7352d1" providerId="LiveId" clId="{D049A15A-0780-0F41-9454-62F3CF165369}" dt="2025-05-12T16:03:54.229" v="2435"/>
          <ac:spMkLst>
            <pc:docMk/>
            <pc:sldMk cId="1014962450" sldId="341"/>
            <ac:spMk id="3" creationId="{670CC48F-CDF4-C5AB-2284-B64EBE44A431}"/>
          </ac:spMkLst>
        </pc:spChg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854705653" sldId="34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711824636" sldId="34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686292579" sldId="34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679118167" sldId="34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433360225" sldId="34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930562654" sldId="34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752625976" sldId="34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011258315" sldId="34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637640583" sldId="35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560638250" sldId="35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226727249" sldId="35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020391435" sldId="35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836417692" sldId="35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830557228" sldId="35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208283633" sldId="35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504527249" sldId="35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690873699" sldId="36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097109024" sldId="36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405356666" sldId="36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4713200" sldId="364"/>
        </pc:sldMkLst>
      </pc:sldChg>
      <pc:sldChg chg="addSp modSp mod">
        <pc:chgData name="Mr. Nobody" userId="d01bf465fa7352d1" providerId="LiveId" clId="{D049A15A-0780-0F41-9454-62F3CF165369}" dt="2025-05-12T16:03:54.229" v="2435"/>
        <pc:sldMkLst>
          <pc:docMk/>
          <pc:sldMk cId="959922409" sldId="36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515785788" sldId="36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549464457" sldId="36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081112084" sldId="36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008654206" sldId="36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44769756" sldId="37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196360975" sldId="371"/>
        </pc:sldMkLst>
      </pc:sldChg>
      <pc:sldChg chg="addSp modSp mod">
        <pc:chgData name="Mr. Nobody" userId="d01bf465fa7352d1" providerId="LiveId" clId="{D049A15A-0780-0F41-9454-62F3CF165369}" dt="2025-05-12T16:03:54.229" v="2435"/>
        <pc:sldMkLst>
          <pc:docMk/>
          <pc:sldMk cId="3723962680" sldId="372"/>
        </pc:sldMkLst>
      </pc:sldChg>
      <pc:sldChg chg="addSp modSp mod">
        <pc:chgData name="Mr. Nobody" userId="d01bf465fa7352d1" providerId="LiveId" clId="{D049A15A-0780-0F41-9454-62F3CF165369}" dt="2025-05-12T16:03:54.229" v="2435"/>
        <pc:sldMkLst>
          <pc:docMk/>
          <pc:sldMk cId="2000252513" sldId="373"/>
        </pc:sldMkLst>
      </pc:sldChg>
      <pc:sldChg chg="addSp delSp modSp add mod">
        <pc:chgData name="Mr. Nobody" userId="d01bf465fa7352d1" providerId="LiveId" clId="{D049A15A-0780-0F41-9454-62F3CF165369}" dt="2025-05-12T16:03:54.229" v="2435"/>
        <pc:sldMkLst>
          <pc:docMk/>
          <pc:sldMk cId="227842976" sldId="374"/>
        </pc:sldMkLst>
      </pc:sldChg>
      <pc:sldChg chg="add del">
        <pc:chgData name="Mr. Nobody" userId="d01bf465fa7352d1" providerId="LiveId" clId="{D049A15A-0780-0F41-9454-62F3CF165369}" dt="2025-04-29T15:21:25.752" v="1467" actId="2696"/>
        <pc:sldMkLst>
          <pc:docMk/>
          <pc:sldMk cId="245752898" sldId="375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1062621115" sldId="375"/>
        </pc:sldMkLst>
      </pc:sldChg>
      <pc:sldChg chg="add del">
        <pc:chgData name="Mr. Nobody" userId="d01bf465fa7352d1" providerId="LiveId" clId="{D049A15A-0780-0F41-9454-62F3CF165369}" dt="2025-04-29T15:21:25.765" v="1472" actId="2696"/>
        <pc:sldMkLst>
          <pc:docMk/>
          <pc:sldMk cId="2804178730" sldId="376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3218106996" sldId="376"/>
        </pc:sldMkLst>
      </pc:sldChg>
      <pc:sldChg chg="add del">
        <pc:chgData name="Mr. Nobody" userId="d01bf465fa7352d1" providerId="LiveId" clId="{D049A15A-0780-0F41-9454-62F3CF165369}" dt="2025-04-29T15:21:25.754" v="1469" actId="2696"/>
        <pc:sldMkLst>
          <pc:docMk/>
          <pc:sldMk cId="2585116369" sldId="377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3777125602" sldId="377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501921097" sldId="378"/>
        </pc:sldMkLst>
      </pc:sldChg>
      <pc:sldChg chg="add del">
        <pc:chgData name="Mr. Nobody" userId="d01bf465fa7352d1" providerId="LiveId" clId="{D049A15A-0780-0F41-9454-62F3CF165369}" dt="2025-04-29T15:21:25.753" v="1468" actId="2696"/>
        <pc:sldMkLst>
          <pc:docMk/>
          <pc:sldMk cId="2378895786" sldId="378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610714851" sldId="379"/>
        </pc:sldMkLst>
      </pc:sldChg>
      <pc:sldChg chg="add del">
        <pc:chgData name="Mr. Nobody" userId="d01bf465fa7352d1" providerId="LiveId" clId="{D049A15A-0780-0F41-9454-62F3CF165369}" dt="2025-04-29T15:21:25.756" v="1471" actId="2696"/>
        <pc:sldMkLst>
          <pc:docMk/>
          <pc:sldMk cId="1014118856" sldId="379"/>
        </pc:sldMkLst>
      </pc:sldChg>
      <pc:sldChg chg="add del">
        <pc:chgData name="Mr. Nobody" userId="d01bf465fa7352d1" providerId="LiveId" clId="{D049A15A-0780-0F41-9454-62F3CF165369}" dt="2025-04-29T15:21:25.755" v="1470" actId="2696"/>
        <pc:sldMkLst>
          <pc:docMk/>
          <pc:sldMk cId="3912709326" sldId="380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4230412053" sldId="380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2518892328" sldId="381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2911288865" sldId="382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2623464232" sldId="383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2167959116" sldId="384"/>
        </pc:sldMkLst>
      </pc:sldChg>
      <pc:sldChg chg="addSp delSp modSp add mod">
        <pc:chgData name="Mr. Nobody" userId="d01bf465fa7352d1" providerId="LiveId" clId="{D049A15A-0780-0F41-9454-62F3CF165369}" dt="2025-05-12T16:03:54.229" v="2435"/>
        <pc:sldMkLst>
          <pc:docMk/>
          <pc:sldMk cId="2040877798" sldId="385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1831595110" sldId="386"/>
        </pc:sldMkLst>
      </pc:sldChg>
      <pc:sldChg chg="addSp modSp add mod">
        <pc:chgData name="Mr. Nobody" userId="d01bf465fa7352d1" providerId="LiveId" clId="{D049A15A-0780-0F41-9454-62F3CF165369}" dt="2025-05-12T16:03:54.229" v="2435"/>
        <pc:sldMkLst>
          <pc:docMk/>
          <pc:sldMk cId="388780459" sldId="387"/>
        </pc:sldMkLst>
      </pc:sldChg>
      <pc:sldChg chg="addSp delSp modSp add mod">
        <pc:chgData name="Mr. Nobody" userId="d01bf465fa7352d1" providerId="LiveId" clId="{D049A15A-0780-0F41-9454-62F3CF165369}" dt="2025-05-12T16:03:54.229" v="2435"/>
        <pc:sldMkLst>
          <pc:docMk/>
          <pc:sldMk cId="2898106263" sldId="38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940483503" sldId="38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773802594" sldId="390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191716974" sldId="391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266248987" sldId="392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903878292" sldId="393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891333199" sldId="394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00031124" sldId="395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355081590" sldId="396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3775298493" sldId="397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1401288851" sldId="398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2106239124" sldId="399"/>
        </pc:sldMkLst>
      </pc:sldChg>
      <pc:sldChg chg="addSp modSp">
        <pc:chgData name="Mr. Nobody" userId="d01bf465fa7352d1" providerId="LiveId" clId="{D049A15A-0780-0F41-9454-62F3CF165369}" dt="2025-05-12T16:03:54.229" v="2435"/>
        <pc:sldMkLst>
          <pc:docMk/>
          <pc:sldMk cId="4107136943" sldId="400"/>
        </pc:sldMkLst>
      </pc:sldChg>
      <pc:sldMasterChg chg="addSp delSp modSp mod modSldLayout">
        <pc:chgData name="Mr. Nobody" userId="d01bf465fa7352d1" providerId="LiveId" clId="{D049A15A-0780-0F41-9454-62F3CF165369}" dt="2025-05-12T16:02:39.037" v="2434"/>
        <pc:sldMasterMkLst>
          <pc:docMk/>
          <pc:sldMasterMk cId="2344543787" sldId="2147483648"/>
        </pc:sldMasterMkLst>
        <pc:spChg chg="add mod">
          <ac:chgData name="Mr. Nobody" userId="d01bf465fa7352d1" providerId="LiveId" clId="{D049A15A-0780-0F41-9454-62F3CF165369}" dt="2025-05-12T16:02:39.037" v="2434"/>
          <ac:spMkLst>
            <pc:docMk/>
            <pc:sldMasterMk cId="2344543787" sldId="2147483648"/>
            <ac:spMk id="10" creationId="{BB8F7A19-9657-D7FE-94FF-F4E13F1B99E6}"/>
          </ac:spMkLst>
        </pc:spChg>
        <pc:picChg chg="mod">
          <ac:chgData name="Mr. Nobody" userId="d01bf465fa7352d1" providerId="LiveId" clId="{D049A15A-0780-0F41-9454-62F3CF165369}" dt="2025-04-25T18:46:04.084" v="1021" actId="29295"/>
          <ac:picMkLst>
            <pc:docMk/>
            <pc:sldMasterMk cId="2344543787" sldId="2147483648"/>
            <ac:picMk id="9" creationId="{44B4828C-CA83-8367-17E7-60F2AEC06EF2}"/>
          </ac:picMkLst>
        </pc:picChg>
        <pc:sldLayoutChg chg="addSp delSp modSp">
          <pc:chgData name="Mr. Nobody" userId="d01bf465fa7352d1" providerId="LiveId" clId="{D049A15A-0780-0F41-9454-62F3CF165369}" dt="2025-05-12T16:01:43.639" v="2424"/>
          <pc:sldLayoutMkLst>
            <pc:docMk/>
            <pc:sldMasterMk cId="2344543787" sldId="2147483648"/>
            <pc:sldLayoutMk cId="2083556086" sldId="2147483649"/>
          </pc:sldLayoutMkLst>
        </pc:sldLayoutChg>
      </pc:sldMasterChg>
      <pc:sldMasterChg chg="new del mod addSldLayout">
        <pc:chgData name="Mr. Nobody" userId="d01bf465fa7352d1" providerId="LiveId" clId="{D049A15A-0780-0F41-9454-62F3CF165369}" dt="2025-05-12T16:02:22.538" v="2431" actId="2696"/>
        <pc:sldMasterMkLst>
          <pc:docMk/>
          <pc:sldMasterMk cId="1745217582" sldId="2147483660"/>
        </pc:sldMasterMkLst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3706292104" sldId="2147483661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1115610408" sldId="2147483662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3066113988" sldId="2147483663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2300331430" sldId="2147483664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1008747660" sldId="2147483665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1906615090" sldId="2147483666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2713008359" sldId="2147483667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3182813077" sldId="2147483668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1138704356" sldId="2147483669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3848709780" sldId="2147483670"/>
          </pc:sldLayoutMkLst>
        </pc:sldLayoutChg>
        <pc:sldLayoutChg chg="new replId">
          <pc:chgData name="Mr. Nobody" userId="d01bf465fa7352d1" providerId="LiveId" clId="{D049A15A-0780-0F41-9454-62F3CF165369}" dt="2025-05-12T16:02:16.362" v="2430" actId="6938"/>
          <pc:sldLayoutMkLst>
            <pc:docMk/>
            <pc:sldMasterMk cId="1745217582" sldId="2147483660"/>
            <pc:sldLayoutMk cId="4075637287" sldId="2147483671"/>
          </pc:sldLayoutMkLst>
        </pc:sldLayoutChg>
      </pc:sldMasterChg>
    </pc:docChg>
  </pc:docChgLst>
  <pc:docChgLst>
    <pc:chgData name="Mr. Nobody" userId="d01bf465fa7352d1" providerId="LiveId" clId="{F277905B-5704-45A4-B4F4-63E8FF0D2530}"/>
    <pc:docChg chg="custSel addSld delSld modSld">
      <pc:chgData name="Mr. Nobody" userId="d01bf465fa7352d1" providerId="LiveId" clId="{F277905B-5704-45A4-B4F4-63E8FF0D2530}" dt="2025-05-28T16:15:41.701" v="308" actId="1076"/>
      <pc:docMkLst>
        <pc:docMk/>
      </pc:docMkLst>
      <pc:sldChg chg="del">
        <pc:chgData name="Mr. Nobody" userId="d01bf465fa7352d1" providerId="LiveId" clId="{F277905B-5704-45A4-B4F4-63E8FF0D2530}" dt="2025-05-22T18:28:40.907" v="0" actId="47"/>
        <pc:sldMkLst>
          <pc:docMk/>
          <pc:sldMk cId="2169937717" sldId="25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943634754" sldId="25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495184423" sldId="26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99411362" sldId="26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796069790" sldId="26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713171313" sldId="26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5789342" sldId="26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434436490" sldId="26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036404226" sldId="26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398269698" sldId="26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49412361" sldId="26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241437012" sldId="26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706856247" sldId="27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435446101" sldId="27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923101561" sldId="27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036408062" sldId="27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082790996" sldId="27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479999946" sldId="27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263517747" sldId="27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306907209" sldId="27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807239802" sldId="27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147770078" sldId="28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553822955" sldId="28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436380721" sldId="28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689189222" sldId="28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117807427" sldId="28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619985421" sldId="28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88606037" sldId="28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646741869" sldId="28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295419228" sldId="28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4071198" sldId="28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27427686" sldId="29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965534915" sldId="29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994930053" sldId="29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729557093" sldId="29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965694162" sldId="29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623554559" sldId="29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4181037800" sldId="29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693966942" sldId="29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692800785" sldId="29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296503593" sldId="29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878402952" sldId="30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138440007" sldId="30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531586197" sldId="30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773890706" sldId="30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192225589" sldId="30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776235571" sldId="30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069339293" sldId="30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585126994" sldId="30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932895902" sldId="31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384857535" sldId="32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594284166" sldId="322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847392357" sldId="323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56645865" sldId="330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075240274" sldId="331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153089542" sldId="33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854705653" sldId="34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711824636" sldId="34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686292579" sldId="344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679118167" sldId="345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433360225" sldId="346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1930562654" sldId="347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752625976" sldId="348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011258315" sldId="349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1637640583" sldId="350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560638250" sldId="35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226727249" sldId="354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020391435" sldId="355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836417692" sldId="356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830557228" sldId="357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208283633" sldId="358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690873699" sldId="361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097109024" sldId="36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405356666" sldId="36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4713200" sldId="364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959922409" sldId="365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515785788" sldId="366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549464457" sldId="367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081112084" sldId="368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008654206" sldId="369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44769756" sldId="370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196360975" sldId="371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723962680" sldId="37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000252513" sldId="37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27842976" sldId="37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062621115" sldId="37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218106996" sldId="37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777125602" sldId="37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501921097" sldId="378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610714851" sldId="379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4230412053" sldId="380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518892328" sldId="381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911288865" sldId="38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623464232" sldId="38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167959116" sldId="384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040877798" sldId="385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1831595110" sldId="386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388780459" sldId="387"/>
        </pc:sldMkLst>
      </pc:sldChg>
      <pc:sldChg chg="del">
        <pc:chgData name="Mr. Nobody" userId="d01bf465fa7352d1" providerId="LiveId" clId="{F277905B-5704-45A4-B4F4-63E8FF0D2530}" dt="2025-05-22T18:28:40.907" v="0" actId="47"/>
        <pc:sldMkLst>
          <pc:docMk/>
          <pc:sldMk cId="2898106263" sldId="388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940483503" sldId="389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773802594" sldId="390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191716974" sldId="391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1266248987" sldId="392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903878292" sldId="393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891333199" sldId="394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00031124" sldId="395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355081590" sldId="396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3775298493" sldId="397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1401288851" sldId="398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2106239124" sldId="399"/>
        </pc:sldMkLst>
      </pc:sldChg>
      <pc:sldChg chg="del">
        <pc:chgData name="Mr. Nobody" userId="d01bf465fa7352d1" providerId="LiveId" clId="{F277905B-5704-45A4-B4F4-63E8FF0D2530}" dt="2025-05-22T18:28:54.427" v="1" actId="47"/>
        <pc:sldMkLst>
          <pc:docMk/>
          <pc:sldMk cId="4107136943" sldId="400"/>
        </pc:sldMkLst>
      </pc:sldChg>
      <pc:sldChg chg="addSp delSp modSp add mod">
        <pc:chgData name="Mr. Nobody" userId="d01bf465fa7352d1" providerId="LiveId" clId="{F277905B-5704-45A4-B4F4-63E8FF0D2530}" dt="2025-05-28T16:15:41.701" v="308" actId="1076"/>
        <pc:sldMkLst>
          <pc:docMk/>
          <pc:sldMk cId="3542273400" sldId="402"/>
        </pc:sldMkLst>
        <pc:spChg chg="mod">
          <ac:chgData name="Mr. Nobody" userId="d01bf465fa7352d1" providerId="LiveId" clId="{F277905B-5704-45A4-B4F4-63E8FF0D2530}" dt="2025-05-28T15:55:14.921" v="14" actId="20577"/>
          <ac:spMkLst>
            <pc:docMk/>
            <pc:sldMk cId="3542273400" sldId="402"/>
            <ac:spMk id="2" creationId="{CD5E7122-0B16-7F95-00D5-30896E1EB6CE}"/>
          </ac:spMkLst>
        </pc:spChg>
        <pc:spChg chg="add mod ord">
          <ac:chgData name="Mr. Nobody" userId="d01bf465fa7352d1" providerId="LiveId" clId="{F277905B-5704-45A4-B4F4-63E8FF0D2530}" dt="2025-05-28T16:15:31.260" v="307" actId="20577"/>
          <ac:spMkLst>
            <pc:docMk/>
            <pc:sldMk cId="3542273400" sldId="402"/>
            <ac:spMk id="6" creationId="{B3D3F005-6BAA-AB76-C127-B475A5B519CD}"/>
          </ac:spMkLst>
        </pc:spChg>
        <pc:spChg chg="add mod">
          <ac:chgData name="Mr. Nobody" userId="d01bf465fa7352d1" providerId="LiveId" clId="{F277905B-5704-45A4-B4F4-63E8FF0D2530}" dt="2025-05-28T16:15:41.701" v="308" actId="1076"/>
          <ac:spMkLst>
            <pc:docMk/>
            <pc:sldMk cId="3542273400" sldId="402"/>
            <ac:spMk id="11" creationId="{C95ED078-CB5F-6EF9-3B6C-C8FDE6F2AED3}"/>
          </ac:spMkLst>
        </pc:spChg>
        <pc:picChg chg="add mod">
          <ac:chgData name="Mr. Nobody" userId="d01bf465fa7352d1" providerId="LiveId" clId="{F277905B-5704-45A4-B4F4-63E8FF0D2530}" dt="2025-05-28T15:57:26.022" v="71" actId="29295"/>
          <ac:picMkLst>
            <pc:docMk/>
            <pc:sldMk cId="3542273400" sldId="402"/>
            <ac:picMk id="8" creationId="{AFC9A567-51BB-D5C3-AE05-CEF169B696C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C63378-868B-5E49-7069-E61CF454EE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23CBC7-8D58-F3EB-4EA4-D86439F1E3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047C5-8012-E045-A3FA-DF507FEA7DDA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8C4D1-CA8D-E129-AE3B-00BF34FDCE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CCF03-81D2-EEF9-B491-FC50CC2A63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A7A7D-F5E5-054C-AAA2-86064FE88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72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8F19A-ACF1-524E-9221-2080DA318DB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35BCB-344B-2648-B551-F0CBED91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25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982451-4B5D-5261-5B9B-D413168ED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44358-F316-FCA7-4565-91E7BF60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55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226-E534-51A3-2D3F-F9AB1845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B3603-9C0D-4455-86C7-2B5A31DA9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E8C70-937C-603A-4C23-192F4723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6EE2-CABB-6F16-69C0-0664967A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12063-DB66-D062-163C-34BFC1BE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16B81-2808-32F4-5EAB-A9C6579B7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C6B5F-1047-A074-ECD6-9BC2A6491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C2EE9-0389-CCA8-5967-BD9CA354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D8B20-B71F-8525-F940-29888B46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2E14-67B6-2EB1-5C9B-596A2194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3F1F-EB1B-889E-A22F-D8E61D6A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FD94-70E0-5142-F519-E960FBC6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ED8B-18A9-52AD-9B84-198E04D3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0295-33E1-7A09-8AA3-382AFC90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C3098-EEC1-787A-52D6-6E04F336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3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B60E-9DCF-EB06-1356-2AA5100F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ACF2D-01B2-565E-7BD4-1DAE05EA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AA077-B3CD-5BDF-08BA-817292BE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259AD-FE5A-14AD-22BD-B60AA510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540F-7EC9-891B-049A-80D6A8A9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58DF-A9B5-3241-29B1-CA1A6F6E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B6EB-C59B-54DD-3FD6-119599769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C9D4A-5B67-1835-8E3E-541973D52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19C56-6057-BC73-6E0C-67672868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F6AE6-26AF-9ED0-F125-A5F6C8A0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A20D7-37D6-B1CA-9BAE-EC18C552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3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FE8C-C47B-CEC3-0A7C-94F12C55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568B3-3294-FBC4-81FD-421939ADC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4249B-9165-4AA7-0CA6-96D30F9CE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5C501-A9DA-3E64-7A7C-17F04CC7C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F8B916-E010-88C2-5D80-C2D96DF71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93333-4AFB-B8D0-7E6A-0E6D57F9AB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3DE17-3A63-AC21-317A-696710AA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B4073D-561B-C67C-9170-D9126CFC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015F-6ED2-8E5A-99DA-2B7028D0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1F57F-6EE0-7776-2D95-6768B76A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50DF-30E5-CE4B-6353-5FEAB0255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39975-E346-C3E7-99F5-B34FE267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7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6E8EF-E1CD-7B8B-BFB1-161A74C3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248A5-87D2-0410-8E2B-BB50EE91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B0884-F0D9-079D-50CD-552FED7F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8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C1AE-0098-7B58-1A8A-E92863221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C996-B9D5-A115-36EF-2258660E0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1CDC4-2EF0-3334-DC28-CA380BC5C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FAF34-D0E2-8D4D-3127-B1BD546D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E6F60-73A6-E3D8-A4C5-98A9C3E8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B8654-7FA7-A565-AF82-F663ABA6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0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A8DA-EF8B-02EA-7C6B-BA626BC2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0CFE3-6715-AD21-1D2A-B11CDE62D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0F24F-533C-1795-CDE6-807870EE2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B49E3-5100-30E0-AFB2-CDA6399A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1C4CE-DF7E-ED3E-1015-B7B4534E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5FA65-59C4-B296-BFDA-4DE32F80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B4E09-2A10-4C8B-8C28-FAFD0D5D1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4E271-DAC3-6A6B-545F-6E5DDF03B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7F5D5-0BB0-418D-4336-AB7B9950E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4B4828C-CA83-8367-17E7-60F2AEC06EF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52" y="91440"/>
            <a:ext cx="1971456" cy="39641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8F7A19-9657-D7FE-94FF-F4E13F1B9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9CD38-6127-FB46-8366-09EDDA7DD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6E8E5070-2DBC-D630-29E1-24AA92D025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447FE-EB38-4DB0-6D20-8301A1235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K-12 Microelectronic Workshop</a:t>
            </a:r>
            <a:br>
              <a:rPr lang="en-US" sz="5400"/>
            </a:br>
            <a:r>
              <a:rPr lang="en-US" sz="4000">
                <a:solidFill>
                  <a:srgbClr val="00979D"/>
                </a:solidFill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Arduino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D25DF-43A0-144B-A600-40CE7BA57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249" y="3741409"/>
            <a:ext cx="5813502" cy="1579150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US" sz="14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4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struct</a:t>
            </a:r>
            <a:r>
              <a:rPr lang="en-US" sz="14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instructor</a:t>
            </a:r>
            <a:r>
              <a:rPr lang="en-US" sz="14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			</a:t>
            </a:r>
            <a:r>
              <a:rPr lang="en-US" sz="14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name = </a:t>
            </a:r>
            <a:r>
              <a:rPr lang="en-US" sz="14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“Yi Liu”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;</a:t>
            </a:r>
          </a:p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			</a:t>
            </a:r>
            <a:r>
              <a:rPr lang="en-US" sz="14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department = </a:t>
            </a:r>
            <a:r>
              <a:rPr lang="en-US" sz="14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“Mechanical Engineering”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;</a:t>
            </a:r>
          </a:p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			</a:t>
            </a:r>
            <a:r>
              <a:rPr lang="en-US" sz="14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university = </a:t>
            </a:r>
            <a:r>
              <a:rPr lang="en-US" sz="14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“University of Vermont”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;</a:t>
            </a:r>
          </a:p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		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362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BD923-903A-9D0E-985C-5ADDC061C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351A-7EF1-F3E3-9059-0B58B4C1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3133B-493A-044B-B325-44142F69B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3. Arduino Basic Programming and Interfacing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3.1 Using if — control an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00979D"/>
                </a:solidFill>
              </a:rPr>
              <a:t>3.2 Using for — a breathing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3.3 Summary</a:t>
            </a:r>
          </a:p>
        </p:txBody>
      </p:sp>
      <p:pic>
        <p:nvPicPr>
          <p:cNvPr id="4" name="Picture 3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B3828CA0-E1C2-417B-6192-4EE7993D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9EACC-DA69-D106-A78B-81D14C4B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5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8554-D33F-CE38-9355-5F8EC6BE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5E6F1C-8DE2-D7B0-3A58-F632C1F5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1718291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ledPin = 11;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setup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pinMode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OUTPUT);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9DF89-2439-1708-88A4-374A759D76E3}"/>
              </a:ext>
            </a:extLst>
          </p:cNvPr>
          <p:cNvSpPr txBox="1"/>
          <p:nvPr/>
        </p:nvSpPr>
        <p:spPr>
          <a:xfrm>
            <a:off x="838200" y="1456293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5_For_Analog_BreathingLED.ino </a:t>
            </a:r>
            <a:r>
              <a:rPr lang="en-US"/>
              <a:t>—</a:t>
            </a:r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setup</a:t>
            </a:r>
            <a:r>
              <a:rPr lang="en-US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pic>
        <p:nvPicPr>
          <p:cNvPr id="6" name="Picture 5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F11CE8F7-0418-4E25-CFA7-A31BE409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E42F5-5941-6077-11EE-986C83196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6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BE54E-E843-9251-2CE5-C9173FB6D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56B0-AB6A-528F-8CD8-0400039E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CED65-84C7-4FE6-049B-FFC2DA37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3817327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7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loop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	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bright = 0; bright &lt; 256; bright++)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9	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analogWrite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bright);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	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delay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(20);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11	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12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13	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bright = 255; bright &gt; -1; bright--)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14	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analogWrite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i);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	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delay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(20);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16	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17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6BF10-6B55-2F89-EC5B-A72DBCA214CE}"/>
              </a:ext>
            </a:extLst>
          </p:cNvPr>
          <p:cNvSpPr txBox="1"/>
          <p:nvPr/>
        </p:nvSpPr>
        <p:spPr>
          <a:xfrm>
            <a:off x="838200" y="1456293"/>
            <a:ext cx="549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5_For_Analog_BreathingLED.ino </a:t>
            </a:r>
            <a:r>
              <a:rPr lang="en-US"/>
              <a:t>—</a:t>
            </a:r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loop</a:t>
            </a:r>
            <a:r>
              <a:rPr lang="en-US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pic>
        <p:nvPicPr>
          <p:cNvPr id="3" name="Picture 2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20D15540-5053-6995-59BB-FBF9C143A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76CE-DB28-172B-1D2C-8700DE7E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1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B0BFB-624B-F09E-F16F-4D880BDD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1AD05-C813-A1D5-35DA-4F07CD10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35A3-3EFC-0B12-E19C-3D935944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73A01-7DAC-6E58-9C0A-9018EE4713AB}"/>
              </a:ext>
            </a:extLst>
          </p:cNvPr>
          <p:cNvSpPr txBox="1"/>
          <p:nvPr/>
        </p:nvSpPr>
        <p:spPr>
          <a:xfrm>
            <a:off x="1900878" y="449394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A59B7-A3C0-A5EA-6ECC-0B5A20A11518}"/>
              </a:ext>
            </a:extLst>
          </p:cNvPr>
          <p:cNvSpPr txBox="1"/>
          <p:nvPr/>
        </p:nvSpPr>
        <p:spPr>
          <a:xfrm>
            <a:off x="4794854" y="481779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Pin 11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699CCF-9424-9568-DE53-9F3470E32864}"/>
              </a:ext>
            </a:extLst>
          </p:cNvPr>
          <p:cNvGrpSpPr/>
          <p:nvPr/>
        </p:nvGrpSpPr>
        <p:grpSpPr>
          <a:xfrm>
            <a:off x="3276800" y="2174956"/>
            <a:ext cx="651231" cy="2471109"/>
            <a:chOff x="5770384" y="2279309"/>
            <a:chExt cx="651231" cy="2471109"/>
          </a:xfrm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FD684323-D972-F9F5-867A-1C5756850424}"/>
                </a:ext>
              </a:extLst>
            </p:cNvPr>
            <p:cNvSpPr/>
            <p:nvPr/>
          </p:nvSpPr>
          <p:spPr>
            <a:xfrm>
              <a:off x="5770384" y="2279309"/>
              <a:ext cx="651231" cy="1088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97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BB9FD6-D3EA-9466-EB06-EA12DF4DB6EE}"/>
                </a:ext>
              </a:extLst>
            </p:cNvPr>
            <p:cNvSpPr/>
            <p:nvPr/>
          </p:nvSpPr>
          <p:spPr>
            <a:xfrm>
              <a:off x="5897998" y="3367668"/>
              <a:ext cx="113508" cy="10331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407BD8-99BD-5D7B-D6D8-2563C52BD2AF}"/>
                </a:ext>
              </a:extLst>
            </p:cNvPr>
            <p:cNvSpPr/>
            <p:nvPr/>
          </p:nvSpPr>
          <p:spPr>
            <a:xfrm>
              <a:off x="6180496" y="3367668"/>
              <a:ext cx="113508" cy="13827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9E86A5A-1FD3-5D57-95AC-A26D83BEF2DA}"/>
              </a:ext>
            </a:extLst>
          </p:cNvPr>
          <p:cNvCxnSpPr>
            <a:cxnSpLocks/>
            <a:stCxn id="3" idx="2"/>
            <a:endCxn id="20" idx="3"/>
          </p:cNvCxnSpPr>
          <p:nvPr/>
        </p:nvCxnSpPr>
        <p:spPr>
          <a:xfrm rot="5400000">
            <a:off x="2835731" y="4099337"/>
            <a:ext cx="428287" cy="822588"/>
          </a:xfrm>
          <a:prstGeom prst="bentConnector2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0C8F052-8F4F-5302-11DA-A41674EF15CF}"/>
              </a:ext>
            </a:extLst>
          </p:cNvPr>
          <p:cNvCxnSpPr>
            <a:cxnSpLocks/>
            <a:stCxn id="4" idx="2"/>
            <a:endCxn id="21" idx="1"/>
          </p:cNvCxnSpPr>
          <p:nvPr/>
        </p:nvCxnSpPr>
        <p:spPr>
          <a:xfrm rot="16200000" flipH="1">
            <a:off x="4067980" y="4321751"/>
            <a:ext cx="402560" cy="1051188"/>
          </a:xfrm>
          <a:prstGeom prst="bentConnector2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F7E766B-C964-2B83-A67C-95C2247C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277" y="1578542"/>
            <a:ext cx="4246012" cy="37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3B888-43FE-EB58-C4DC-555B7C15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3F62-810B-AAAB-D13F-C8C8D0FA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09278C-071D-DE9B-1312-2A2A39D0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1018612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(initialization; condition; increment)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	// statement(s)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57F7E-6A53-B2B0-4F8C-4768BC1C391F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0128C-3603-FBF1-3D10-53D90DB82A0F}"/>
              </a:ext>
            </a:extLst>
          </p:cNvPr>
          <p:cNvSpPr txBox="1">
            <a:spLocks/>
          </p:cNvSpPr>
          <p:nvPr/>
        </p:nvSpPr>
        <p:spPr>
          <a:xfrm>
            <a:off x="838199" y="2916793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20000"/>
            </a:pPr>
            <a:r>
              <a:rPr lang="en-US" sz="20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2400" dirty="0"/>
              <a:t> is a loop statement keyword</a:t>
            </a:r>
          </a:p>
          <a:p>
            <a:pPr>
              <a:buClr>
                <a:schemeClr val="tx1"/>
              </a:buClr>
              <a:buSzPct val="120000"/>
            </a:pPr>
            <a:endParaRPr lang="en-US" sz="2400" dirty="0"/>
          </a:p>
          <a:p>
            <a:r>
              <a:rPr lang="en-US" sz="2400" b="1" dirty="0"/>
              <a:t>initialization:</a:t>
            </a:r>
            <a:r>
              <a:rPr lang="en-US" sz="2400" dirty="0"/>
              <a:t> run once before the loops starts</a:t>
            </a:r>
          </a:p>
          <a:p>
            <a:pPr lvl="1">
              <a:buClr>
                <a:schemeClr val="tx1"/>
              </a:buClr>
              <a:buSzPct val="120000"/>
            </a:pPr>
            <a:r>
              <a:rPr lang="en-US" sz="16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endParaRPr lang="en-US" sz="2000" dirty="0">
              <a:solidFill>
                <a:srgbClr val="00979D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r>
              <a:rPr lang="en-US" sz="16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float</a:t>
            </a:r>
            <a:endParaRPr lang="en-US" sz="2000" dirty="0">
              <a:solidFill>
                <a:srgbClr val="00979D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r>
              <a:rPr lang="en-US" sz="16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long</a:t>
            </a:r>
            <a:endParaRPr lang="en-US" sz="2000" dirty="0">
              <a:solidFill>
                <a:srgbClr val="00979D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r>
              <a:rPr lang="en-US" sz="16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char</a:t>
            </a:r>
            <a:endParaRPr lang="en-US" sz="2000" dirty="0">
              <a:solidFill>
                <a:srgbClr val="00979D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sz="2000" dirty="0"/>
              <a:t>etc.</a:t>
            </a:r>
          </a:p>
        </p:txBody>
      </p:sp>
      <p:pic>
        <p:nvPicPr>
          <p:cNvPr id="3" name="Picture 3" descr="Document with solid fill">
            <a:extLst>
              <a:ext uri="{FF2B5EF4-FFF2-40B4-BE49-F238E27FC236}">
                <a16:creationId xmlns:a16="http://schemas.microsoft.com/office/drawing/2014/main" id="{35D60190-0952-DC7E-DC47-AA326C78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48BC-A2C9-C6F4-DD59-B77303F9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4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EEA9B-8017-EA7E-EF62-D9148C31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C152-B640-B928-7838-6546EFFD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5708F3-4841-F6B3-A90A-4776FE6A9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1018612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(initialization; condition; increment)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	// statement(s)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09757-258A-9BDE-490B-90FAB0374E8B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719A7-6F56-88B1-1DD7-568457C41790}"/>
              </a:ext>
            </a:extLst>
          </p:cNvPr>
          <p:cNvSpPr txBox="1">
            <a:spLocks/>
          </p:cNvSpPr>
          <p:nvPr/>
        </p:nvSpPr>
        <p:spPr>
          <a:xfrm>
            <a:off x="838199" y="2916793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condition: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checked before each loop iteration </a:t>
            </a:r>
          </a:p>
          <a:p>
            <a:pPr lvl="1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2000"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7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true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loop continuous</a:t>
            </a:r>
          </a:p>
          <a:p>
            <a:pPr lvl="1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2000"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7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false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loop ends</a:t>
            </a:r>
          </a:p>
          <a:p>
            <a:endParaRPr lang="en-US" sz="2400"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increment: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runs after each iteration</a:t>
            </a:r>
            <a:endParaRPr lang="en-US" sz="2000"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3" name="Picture 3" descr="Document with solid fill">
            <a:extLst>
              <a:ext uri="{FF2B5EF4-FFF2-40B4-BE49-F238E27FC236}">
                <a16:creationId xmlns:a16="http://schemas.microsoft.com/office/drawing/2014/main" id="{141A6C62-B8DD-0064-77A2-BDC9451393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6C804-CFE1-164F-B2D2-1379FCAA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1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22E7-E7E2-211B-6ECB-599C2B70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row circle with solid fill">
            <a:extLst>
              <a:ext uri="{FF2B5EF4-FFF2-40B4-BE49-F238E27FC236}">
                <a16:creationId xmlns:a16="http://schemas.microsoft.com/office/drawing/2014/main" id="{025815B0-3C7B-2097-026D-5688BF91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5561F-3198-1BFA-5CC0-A790F15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FB8CFF-01D3-4D36-F6D0-72FB1E14BC0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bright = 0; bright &lt; 256; bright++)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81C8C6-DC90-83B7-956C-8F2088B1935E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start at </a:t>
            </a:r>
            <a:r>
              <a:rPr lang="en-US" sz="20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bright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is 0</a:t>
            </a:r>
          </a:p>
          <a:p>
            <a:pPr algn="just"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increase by 1</a:t>
            </a:r>
          </a:p>
          <a:p>
            <a:pPr algn="just"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stop when reaching 256</a:t>
            </a:r>
          </a:p>
          <a:p>
            <a:pPr marL="0" indent="0">
              <a:buClr>
                <a:schemeClr val="tx1"/>
              </a:buClr>
              <a:buSzPct val="120000"/>
              <a:buNone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74130-C641-0789-C95A-030B5C0D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DE917-A348-8EC4-2923-07EE68A2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9A4029CF-1FDD-7F35-480B-F06A8AB2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81F7D-4652-BD32-0381-4172A2443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C5F379-7636-B4CF-15B2-FA05028B34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9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analogWrite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bright);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0CF6CD-3F78-4D89-62AE-3CC77009D042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write an analog value in range of </a:t>
            </a:r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to </a:t>
            </a:r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255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to a pin </a:t>
            </a:r>
          </a:p>
          <a:p>
            <a:pPr lvl="1" algn="just">
              <a:buClr>
                <a:schemeClr val="tx1"/>
              </a:buClr>
              <a:buSzPct val="120000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e.g., controlling a LED or a motor</a:t>
            </a:r>
          </a:p>
          <a:p>
            <a:pPr lvl="2" algn="just">
              <a:buClr>
                <a:schemeClr val="tx1"/>
              </a:buClr>
              <a:buSzPct val="120000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0:	always off</a:t>
            </a:r>
          </a:p>
          <a:p>
            <a:pPr lvl="2" algn="just">
              <a:buClr>
                <a:schemeClr val="tx1"/>
              </a:buClr>
              <a:buSzPct val="120000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255:	always on or full speed</a:t>
            </a:r>
          </a:p>
          <a:p>
            <a:pPr lvl="2" algn="just">
              <a:buClr>
                <a:schemeClr val="tx1"/>
              </a:buClr>
              <a:buSzPct val="120000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128:	half brightness or half speed</a:t>
            </a:r>
          </a:p>
          <a:p>
            <a:pPr marL="0" indent="0">
              <a:buClr>
                <a:schemeClr val="tx1"/>
              </a:buClr>
              <a:buSzPct val="120000"/>
              <a:buNone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CA58E-077B-ECD8-488F-89A4E26E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7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3750E-9EE5-7ACE-2873-3A3AF3DF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6FFA-478C-BFAD-842B-ED4614D3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Using for — a breathing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16535F-6035-6BBE-CF4F-7FA97CB8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318933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analogWrite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(pin,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E69D7-4169-B36E-461B-537154687747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BF75B0-FAD9-1F89-7281-CE508FB29CDA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20000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pin: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the analog-capable pin number</a:t>
            </a:r>
          </a:p>
          <a:p>
            <a:pPr>
              <a:buClr>
                <a:schemeClr val="tx1"/>
              </a:buClr>
              <a:buSzPct val="120000"/>
            </a:pP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Clr>
                <a:schemeClr val="tx1"/>
              </a:buClr>
              <a:buSzPct val="120000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value: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a value between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0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to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255</a:t>
            </a:r>
          </a:p>
          <a:p>
            <a:pPr>
              <a:buClr>
                <a:schemeClr val="tx1"/>
              </a:buClr>
              <a:buSzPct val="120000"/>
            </a:pP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buClr>
                <a:schemeClr val="tx1"/>
              </a:buClr>
              <a:buSzPct val="120000"/>
            </a:pP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returns: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</a:p>
        </p:txBody>
      </p:sp>
      <p:pic>
        <p:nvPicPr>
          <p:cNvPr id="3" name="Picture 3" descr="Document with solid fill">
            <a:extLst>
              <a:ext uri="{FF2B5EF4-FFF2-40B4-BE49-F238E27FC236}">
                <a16:creationId xmlns:a16="http://schemas.microsoft.com/office/drawing/2014/main" id="{1967720F-C2D8-298D-CE92-77E0AAF1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32D0D-B27E-1857-B90A-9EE87657FD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r="32828" b="83860"/>
          <a:stretch/>
        </p:blipFill>
        <p:spPr>
          <a:xfrm>
            <a:off x="6262687" y="2188642"/>
            <a:ext cx="742951" cy="57470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3071FA6-90AA-D2D5-CA1E-70BF337F3DB5}"/>
              </a:ext>
            </a:extLst>
          </p:cNvPr>
          <p:cNvSpPr/>
          <p:nvPr/>
        </p:nvSpPr>
        <p:spPr>
          <a:xfrm>
            <a:off x="6282928" y="2451497"/>
            <a:ext cx="508397" cy="321469"/>
          </a:xfrm>
          <a:prstGeom prst="rect">
            <a:avLst/>
          </a:prstGeom>
          <a:noFill/>
          <a:ln w="38100">
            <a:solidFill>
              <a:srgbClr val="E635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F5809-EC09-8CB3-E287-D08B9D34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2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C2B8-FC09-2248-0C69-C32EFF9C5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9901-B169-02B9-DD1C-8027D663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2B400-7E39-DDD9-4783-C5FDF77F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3. Arduino Basic Programming and Interfacing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3.1 Using if — control an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3.2 Using for — a breathing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00979D"/>
                </a:solidFill>
              </a:rPr>
              <a:t>3.3 Summary</a:t>
            </a:r>
          </a:p>
        </p:txBody>
      </p:sp>
      <p:pic>
        <p:nvPicPr>
          <p:cNvPr id="4" name="Picture 3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0DCAF078-8742-D7AA-5019-2328E755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A43DE-0206-4B04-B8BA-F77E14C9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6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045B5-F9A0-D1DA-90A8-A981AB2D1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F608-F418-84C6-850C-CA9EECE5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3F05D-296D-7646-0F6A-C362E91B1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3. Arduino Basic Programming and Interfacing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00979D"/>
                </a:solidFill>
              </a:rPr>
              <a:t>3.1 Using if — control an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3.2 Using for — a breathing LED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3.3 Summary</a:t>
            </a:r>
          </a:p>
        </p:txBody>
      </p:sp>
      <p:pic>
        <p:nvPicPr>
          <p:cNvPr id="4" name="Picture 3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6458C49A-90C1-B91B-021F-A512A2734D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A3B1A-1A3F-9469-7516-313D4FE0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7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196D4-9ABA-5186-212E-0AB7DED5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E331-3023-2CFA-1158-A1541ECC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5472B9-6049-E30E-9DB6-4ABA8C9E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668773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if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(condition) {}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for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(initialization; condition; increment) {}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35976-7611-ADBD-9A2F-E0D20DEAEB0A}"/>
              </a:ext>
            </a:extLst>
          </p:cNvPr>
          <p:cNvSpPr txBox="1"/>
          <p:nvPr/>
        </p:nvSpPr>
        <p:spPr>
          <a:xfrm>
            <a:off x="838200" y="145629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control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E9220-5D3A-5D4B-DA6C-243FB5D256DC}"/>
              </a:ext>
            </a:extLst>
          </p:cNvPr>
          <p:cNvSpPr txBox="1"/>
          <p:nvPr/>
        </p:nvSpPr>
        <p:spPr>
          <a:xfrm>
            <a:off x="838200" y="262933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 I/O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D98D7E-DB8B-8D4B-F526-24FBAD9F2B90}"/>
              </a:ext>
            </a:extLst>
          </p:cNvPr>
          <p:cNvSpPr txBox="1">
            <a:spLocks/>
          </p:cNvSpPr>
          <p:nvPr/>
        </p:nvSpPr>
        <p:spPr>
          <a:xfrm>
            <a:off x="838198" y="3826110"/>
            <a:ext cx="6807077" cy="66877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available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readStringUntil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(terminator);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CB343B-C67E-5B35-DAEC-D3980757A3AA}"/>
              </a:ext>
            </a:extLst>
          </p:cNvPr>
          <p:cNvSpPr txBox="1">
            <a:spLocks/>
          </p:cNvSpPr>
          <p:nvPr/>
        </p:nvSpPr>
        <p:spPr>
          <a:xfrm>
            <a:off x="838198" y="2998667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analogWrite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(pin, value)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673ED-FCB7-D48B-6D13-5D6BC9D45F3E}"/>
              </a:ext>
            </a:extLst>
          </p:cNvPr>
          <p:cNvSpPr txBox="1"/>
          <p:nvPr/>
        </p:nvSpPr>
        <p:spPr>
          <a:xfrm>
            <a:off x="838198" y="3452537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communication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4D42F6-E991-1AA6-5558-F09D6A6D75EC}"/>
              </a:ext>
            </a:extLst>
          </p:cNvPr>
          <p:cNvGrpSpPr/>
          <p:nvPr/>
        </p:nvGrpSpPr>
        <p:grpSpPr>
          <a:xfrm>
            <a:off x="8263828" y="1555140"/>
            <a:ext cx="3008916" cy="3567841"/>
            <a:chOff x="8263828" y="1555140"/>
            <a:chExt cx="3008916" cy="3567841"/>
          </a:xfrm>
          <a:solidFill>
            <a:srgbClr val="00979D">
              <a:alpha val="20000"/>
            </a:srgb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6643758-D1E8-98AF-BAA4-58C2BEA91640}"/>
                </a:ext>
              </a:extLst>
            </p:cNvPr>
            <p:cNvSpPr/>
            <p:nvPr/>
          </p:nvSpPr>
          <p:spPr>
            <a:xfrm>
              <a:off x="9564696" y="2232641"/>
              <a:ext cx="869813" cy="913334"/>
            </a:xfrm>
            <a:custGeom>
              <a:avLst/>
              <a:gdLst>
                <a:gd name="connsiteX0" fmla="*/ 434995 w 869813"/>
                <a:gd name="connsiteY0" fmla="*/ 0 h 913334"/>
                <a:gd name="connsiteX1" fmla="*/ 434995 w 869813"/>
                <a:gd name="connsiteY1" fmla="*/ 0 h 913334"/>
                <a:gd name="connsiteX2" fmla="*/ 0 w 869813"/>
                <a:gd name="connsiteY2" fmla="*/ 429555 h 913334"/>
                <a:gd name="connsiteX3" fmla="*/ 0 w 869813"/>
                <a:gd name="connsiteY3" fmla="*/ 445875 h 913334"/>
                <a:gd name="connsiteX4" fmla="*/ 30961 w 869813"/>
                <a:gd name="connsiteY4" fmla="*/ 598157 h 913334"/>
                <a:gd name="connsiteX5" fmla="*/ 104470 w 869813"/>
                <a:gd name="connsiteY5" fmla="*/ 717576 h 913334"/>
                <a:gd name="connsiteX6" fmla="*/ 231717 w 869813"/>
                <a:gd name="connsiteY6" fmla="*/ 913335 h 913334"/>
                <a:gd name="connsiteX7" fmla="*/ 638052 w 869813"/>
                <a:gd name="connsiteY7" fmla="*/ 913335 h 913334"/>
                <a:gd name="connsiteX8" fmla="*/ 765300 w 869813"/>
                <a:gd name="connsiteY8" fmla="*/ 717576 h 913334"/>
                <a:gd name="connsiteX9" fmla="*/ 838853 w 869813"/>
                <a:gd name="connsiteY9" fmla="*/ 598157 h 913334"/>
                <a:gd name="connsiteX10" fmla="*/ 869813 w 869813"/>
                <a:gd name="connsiteY10" fmla="*/ 445875 h 913334"/>
                <a:gd name="connsiteX11" fmla="*/ 869813 w 869813"/>
                <a:gd name="connsiteY11" fmla="*/ 429555 h 913334"/>
                <a:gd name="connsiteX12" fmla="*/ 434995 w 869813"/>
                <a:gd name="connsiteY12" fmla="*/ 0 h 913334"/>
                <a:gd name="connsiteX13" fmla="*/ 455473 w 869813"/>
                <a:gd name="connsiteY13" fmla="*/ 778745 h 913334"/>
                <a:gd name="connsiteX14" fmla="*/ 455473 w 869813"/>
                <a:gd name="connsiteY14" fmla="*/ 519163 h 913334"/>
                <a:gd name="connsiteX15" fmla="*/ 221500 w 869813"/>
                <a:gd name="connsiteY15" fmla="*/ 572239 h 913334"/>
                <a:gd name="connsiteX16" fmla="*/ 455473 w 869813"/>
                <a:gd name="connsiteY16" fmla="*/ 115527 h 913334"/>
                <a:gd name="connsiteX17" fmla="*/ 455473 w 869813"/>
                <a:gd name="connsiteY17" fmla="*/ 379974 h 913334"/>
                <a:gd name="connsiteX18" fmla="*/ 698469 w 869813"/>
                <a:gd name="connsiteY18" fmla="*/ 331897 h 9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69813" h="913334">
                  <a:moveTo>
                    <a:pt x="434995" y="0"/>
                  </a:moveTo>
                  <a:lnTo>
                    <a:pt x="434995" y="0"/>
                  </a:lnTo>
                  <a:cubicBezTo>
                    <a:pt x="197440" y="1376"/>
                    <a:pt x="4365" y="192035"/>
                    <a:pt x="0" y="429555"/>
                  </a:cubicBezTo>
                  <a:lnTo>
                    <a:pt x="0" y="445875"/>
                  </a:lnTo>
                  <a:cubicBezTo>
                    <a:pt x="1893" y="497991"/>
                    <a:pt x="12353" y="549438"/>
                    <a:pt x="30961" y="598157"/>
                  </a:cubicBezTo>
                  <a:cubicBezTo>
                    <a:pt x="48219" y="641993"/>
                    <a:pt x="73107" y="682423"/>
                    <a:pt x="104470" y="717576"/>
                  </a:cubicBezTo>
                  <a:cubicBezTo>
                    <a:pt x="154320" y="777684"/>
                    <a:pt x="197019" y="843377"/>
                    <a:pt x="231717" y="913335"/>
                  </a:cubicBezTo>
                  <a:lnTo>
                    <a:pt x="638052" y="913335"/>
                  </a:lnTo>
                  <a:cubicBezTo>
                    <a:pt x="672767" y="843386"/>
                    <a:pt x="715466" y="777697"/>
                    <a:pt x="765300" y="717576"/>
                  </a:cubicBezTo>
                  <a:cubicBezTo>
                    <a:pt x="796676" y="682423"/>
                    <a:pt x="821577" y="641993"/>
                    <a:pt x="838853" y="598157"/>
                  </a:cubicBezTo>
                  <a:cubicBezTo>
                    <a:pt x="857438" y="549434"/>
                    <a:pt x="867898" y="497991"/>
                    <a:pt x="869813" y="445875"/>
                  </a:cubicBezTo>
                  <a:lnTo>
                    <a:pt x="869813" y="429555"/>
                  </a:lnTo>
                  <a:cubicBezTo>
                    <a:pt x="865311" y="192163"/>
                    <a:pt x="672427" y="1610"/>
                    <a:pt x="434995" y="0"/>
                  </a:cubicBezTo>
                  <a:close/>
                  <a:moveTo>
                    <a:pt x="455473" y="778745"/>
                  </a:moveTo>
                  <a:lnTo>
                    <a:pt x="455473" y="519163"/>
                  </a:lnTo>
                  <a:lnTo>
                    <a:pt x="221500" y="572239"/>
                  </a:lnTo>
                  <a:lnTo>
                    <a:pt x="455473" y="115527"/>
                  </a:lnTo>
                  <a:lnTo>
                    <a:pt x="455473" y="379974"/>
                  </a:lnTo>
                  <a:lnTo>
                    <a:pt x="698469" y="331897"/>
                  </a:lnTo>
                  <a:close/>
                </a:path>
              </a:pathLst>
            </a:custGeom>
            <a:grpFill/>
            <a:ln w="44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7D962A-A5D1-8417-1504-1C0A368350A5}"/>
                </a:ext>
              </a:extLst>
            </p:cNvPr>
            <p:cNvSpPr/>
            <p:nvPr/>
          </p:nvSpPr>
          <p:spPr>
            <a:xfrm flipH="1">
              <a:off x="8263828" y="1555140"/>
              <a:ext cx="3008916" cy="3567841"/>
            </a:xfrm>
            <a:custGeom>
              <a:avLst/>
              <a:gdLst>
                <a:gd name="connsiteX0" fmla="*/ 2964248 w 3008916"/>
                <a:gd name="connsiteY0" fmla="*/ 1931357 h 3567841"/>
                <a:gd name="connsiteX1" fmla="*/ 2659066 w 3008916"/>
                <a:gd name="connsiteY1" fmla="*/ 1400606 h 3567841"/>
                <a:gd name="connsiteX2" fmla="*/ 2659066 w 3008916"/>
                <a:gd name="connsiteY2" fmla="*/ 1378491 h 3567841"/>
                <a:gd name="connsiteX3" fmla="*/ 1378473 w 3008916"/>
                <a:gd name="connsiteY3" fmla="*/ 902 h 3567841"/>
                <a:gd name="connsiteX4" fmla="*/ 886 w 3008916"/>
                <a:gd name="connsiteY4" fmla="*/ 1281492 h 3567841"/>
                <a:gd name="connsiteX5" fmla="*/ 886 w 3008916"/>
                <a:gd name="connsiteY5" fmla="*/ 1378491 h 3567841"/>
                <a:gd name="connsiteX6" fmla="*/ 522791 w 3008916"/>
                <a:gd name="connsiteY6" fmla="*/ 2448840 h 3567841"/>
                <a:gd name="connsiteX7" fmla="*/ 522791 w 3008916"/>
                <a:gd name="connsiteY7" fmla="*/ 3567841 h 3567841"/>
                <a:gd name="connsiteX8" fmla="*/ 1920437 w 3008916"/>
                <a:gd name="connsiteY8" fmla="*/ 3567841 h 3567841"/>
                <a:gd name="connsiteX9" fmla="*/ 1920437 w 3008916"/>
                <a:gd name="connsiteY9" fmla="*/ 3037090 h 3567841"/>
                <a:gd name="connsiteX10" fmla="*/ 2137161 w 3008916"/>
                <a:gd name="connsiteY10" fmla="*/ 3037090 h 3567841"/>
                <a:gd name="connsiteX11" fmla="*/ 2659141 w 3008916"/>
                <a:gd name="connsiteY11" fmla="*/ 2515259 h 3567841"/>
                <a:gd name="connsiteX12" fmla="*/ 2659066 w 3008916"/>
                <a:gd name="connsiteY12" fmla="*/ 2506338 h 3567841"/>
                <a:gd name="connsiteX13" fmla="*/ 2659066 w 3008916"/>
                <a:gd name="connsiteY13" fmla="*/ 2240962 h 3567841"/>
                <a:gd name="connsiteX14" fmla="*/ 2853675 w 3008916"/>
                <a:gd name="connsiteY14" fmla="*/ 2240962 h 3567841"/>
                <a:gd name="connsiteX15" fmla="*/ 2964248 w 3008916"/>
                <a:gd name="connsiteY15" fmla="*/ 1931357 h 3567841"/>
                <a:gd name="connsiteX16" fmla="*/ 1273230 w 3008916"/>
                <a:gd name="connsiteY16" fmla="*/ 2163915 h 3567841"/>
                <a:gd name="connsiteX17" fmla="*/ 1131696 w 3008916"/>
                <a:gd name="connsiteY17" fmla="*/ 2033217 h 3567841"/>
                <a:gd name="connsiteX18" fmla="*/ 1414454 w 3008916"/>
                <a:gd name="connsiteY18" fmla="*/ 2033217 h 3567841"/>
                <a:gd name="connsiteX19" fmla="*/ 1273230 w 3008916"/>
                <a:gd name="connsiteY19" fmla="*/ 2163915 h 3567841"/>
                <a:gd name="connsiteX20" fmla="*/ 1468104 w 3008916"/>
                <a:gd name="connsiteY20" fmla="*/ 1942768 h 3567841"/>
                <a:gd name="connsiteX21" fmla="*/ 1078356 w 3008916"/>
                <a:gd name="connsiteY21" fmla="*/ 1942768 h 3567841"/>
                <a:gd name="connsiteX22" fmla="*/ 1014794 w 3008916"/>
                <a:gd name="connsiteY22" fmla="*/ 1875810 h 3567841"/>
                <a:gd name="connsiteX23" fmla="*/ 1078356 w 3008916"/>
                <a:gd name="connsiteY23" fmla="*/ 1812248 h 3567841"/>
                <a:gd name="connsiteX24" fmla="*/ 1468104 w 3008916"/>
                <a:gd name="connsiteY24" fmla="*/ 1812248 h 3567841"/>
                <a:gd name="connsiteX25" fmla="*/ 1531666 w 3008916"/>
                <a:gd name="connsiteY25" fmla="*/ 1879206 h 3567841"/>
                <a:gd name="connsiteX26" fmla="*/ 1468104 w 3008916"/>
                <a:gd name="connsiteY26" fmla="*/ 1942768 h 3567841"/>
                <a:gd name="connsiteX27" fmla="*/ 1838745 w 3008916"/>
                <a:gd name="connsiteY27" fmla="*/ 1125676 h 3567841"/>
                <a:gd name="connsiteX28" fmla="*/ 1799381 w 3008916"/>
                <a:gd name="connsiteY28" fmla="*/ 1321435 h 3567841"/>
                <a:gd name="connsiteX29" fmla="*/ 1701060 w 3008916"/>
                <a:gd name="connsiteY29" fmla="*/ 1482430 h 3567841"/>
                <a:gd name="connsiteX30" fmla="*/ 1568637 w 3008916"/>
                <a:gd name="connsiteY30" fmla="*/ 1697517 h 3567841"/>
                <a:gd name="connsiteX31" fmla="*/ 1529671 w 3008916"/>
                <a:gd name="connsiteY31" fmla="*/ 1721666 h 3567841"/>
                <a:gd name="connsiteX32" fmla="*/ 1016611 w 3008916"/>
                <a:gd name="connsiteY32" fmla="*/ 1721666 h 3567841"/>
                <a:gd name="connsiteX33" fmla="*/ 977690 w 3008916"/>
                <a:gd name="connsiteY33" fmla="*/ 1697517 h 3567841"/>
                <a:gd name="connsiteX34" fmla="*/ 845002 w 3008916"/>
                <a:gd name="connsiteY34" fmla="*/ 1482430 h 3567841"/>
                <a:gd name="connsiteX35" fmla="*/ 746680 w 3008916"/>
                <a:gd name="connsiteY35" fmla="*/ 1321435 h 3567841"/>
                <a:gd name="connsiteX36" fmla="*/ 707316 w 3008916"/>
                <a:gd name="connsiteY36" fmla="*/ 1125676 h 3567841"/>
                <a:gd name="connsiteX37" fmla="*/ 707316 w 3008916"/>
                <a:gd name="connsiteY37" fmla="*/ 1106127 h 3567841"/>
                <a:gd name="connsiteX38" fmla="*/ 1273186 w 3008916"/>
                <a:gd name="connsiteY38" fmla="*/ 546980 h 3567841"/>
                <a:gd name="connsiteX39" fmla="*/ 1273186 w 3008916"/>
                <a:gd name="connsiteY39" fmla="*/ 546980 h 3567841"/>
                <a:gd name="connsiteX40" fmla="*/ 1838745 w 3008916"/>
                <a:gd name="connsiteY40" fmla="*/ 1105994 h 356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08916" h="3567841">
                  <a:moveTo>
                    <a:pt x="2964248" y="1931357"/>
                  </a:moveTo>
                  <a:lnTo>
                    <a:pt x="2659066" y="1400606"/>
                  </a:lnTo>
                  <a:lnTo>
                    <a:pt x="2659066" y="1378491"/>
                  </a:lnTo>
                  <a:cubicBezTo>
                    <a:pt x="2685852" y="644453"/>
                    <a:pt x="2112512" y="27687"/>
                    <a:pt x="1378473" y="902"/>
                  </a:cubicBezTo>
                  <a:cubicBezTo>
                    <a:pt x="644440" y="-25884"/>
                    <a:pt x="27671" y="547458"/>
                    <a:pt x="886" y="1281492"/>
                  </a:cubicBezTo>
                  <a:cubicBezTo>
                    <a:pt x="-295" y="1313815"/>
                    <a:pt x="-295" y="1346168"/>
                    <a:pt x="886" y="1378491"/>
                  </a:cubicBezTo>
                  <a:cubicBezTo>
                    <a:pt x="-830" y="1796971"/>
                    <a:pt x="192023" y="2192483"/>
                    <a:pt x="522791" y="2448840"/>
                  </a:cubicBezTo>
                  <a:lnTo>
                    <a:pt x="522791" y="3567841"/>
                  </a:lnTo>
                  <a:lnTo>
                    <a:pt x="1920437" y="3567841"/>
                  </a:lnTo>
                  <a:lnTo>
                    <a:pt x="1920437" y="3037090"/>
                  </a:lnTo>
                  <a:lnTo>
                    <a:pt x="2137161" y="3037090"/>
                  </a:lnTo>
                  <a:cubicBezTo>
                    <a:pt x="2425403" y="3037129"/>
                    <a:pt x="2659101" y="2803501"/>
                    <a:pt x="2659141" y="2515259"/>
                  </a:cubicBezTo>
                  <a:cubicBezTo>
                    <a:pt x="2659141" y="2512287"/>
                    <a:pt x="2659115" y="2509310"/>
                    <a:pt x="2659066" y="2506338"/>
                  </a:cubicBezTo>
                  <a:lnTo>
                    <a:pt x="2659066" y="2240962"/>
                  </a:lnTo>
                  <a:lnTo>
                    <a:pt x="2853675" y="2240962"/>
                  </a:lnTo>
                  <a:cubicBezTo>
                    <a:pt x="2968671" y="2227693"/>
                    <a:pt x="3070399" y="2095006"/>
                    <a:pt x="2964248" y="1931357"/>
                  </a:cubicBezTo>
                  <a:close/>
                  <a:moveTo>
                    <a:pt x="1273230" y="2163915"/>
                  </a:moveTo>
                  <a:cubicBezTo>
                    <a:pt x="1199154" y="2164003"/>
                    <a:pt x="1137494" y="2107062"/>
                    <a:pt x="1131696" y="2033217"/>
                  </a:cubicBezTo>
                  <a:lnTo>
                    <a:pt x="1414454" y="2033217"/>
                  </a:lnTo>
                  <a:cubicBezTo>
                    <a:pt x="1408664" y="2106943"/>
                    <a:pt x="1347186" y="2163844"/>
                    <a:pt x="1273230" y="2163915"/>
                  </a:cubicBezTo>
                  <a:close/>
                  <a:moveTo>
                    <a:pt x="1468104" y="1942768"/>
                  </a:moveTo>
                  <a:lnTo>
                    <a:pt x="1078356" y="1942768"/>
                  </a:lnTo>
                  <a:cubicBezTo>
                    <a:pt x="1042313" y="1941831"/>
                    <a:pt x="1013856" y="1911852"/>
                    <a:pt x="1014794" y="1875810"/>
                  </a:cubicBezTo>
                  <a:cubicBezTo>
                    <a:pt x="1015700" y="1841085"/>
                    <a:pt x="1043631" y="1813150"/>
                    <a:pt x="1078356" y="1812248"/>
                  </a:cubicBezTo>
                  <a:lnTo>
                    <a:pt x="1468104" y="1812248"/>
                  </a:lnTo>
                  <a:cubicBezTo>
                    <a:pt x="1504147" y="1813185"/>
                    <a:pt x="1532604" y="1843164"/>
                    <a:pt x="1531666" y="1879206"/>
                  </a:cubicBezTo>
                  <a:cubicBezTo>
                    <a:pt x="1530759" y="1913931"/>
                    <a:pt x="1502828" y="1941866"/>
                    <a:pt x="1468104" y="1942768"/>
                  </a:cubicBezTo>
                  <a:close/>
                  <a:moveTo>
                    <a:pt x="1838745" y="1125676"/>
                  </a:moveTo>
                  <a:cubicBezTo>
                    <a:pt x="1836667" y="1192671"/>
                    <a:pt x="1823358" y="1258842"/>
                    <a:pt x="1799381" y="1321435"/>
                  </a:cubicBezTo>
                  <a:cubicBezTo>
                    <a:pt x="1776457" y="1380526"/>
                    <a:pt x="1743162" y="1435047"/>
                    <a:pt x="1701060" y="1482430"/>
                  </a:cubicBezTo>
                  <a:cubicBezTo>
                    <a:pt x="1648697" y="1548725"/>
                    <a:pt x="1604255" y="1620912"/>
                    <a:pt x="1568637" y="1697517"/>
                  </a:cubicBezTo>
                  <a:cubicBezTo>
                    <a:pt x="1561277" y="1712303"/>
                    <a:pt x="1546186" y="1721653"/>
                    <a:pt x="1529671" y="1721666"/>
                  </a:cubicBezTo>
                  <a:lnTo>
                    <a:pt x="1016611" y="1721666"/>
                  </a:lnTo>
                  <a:cubicBezTo>
                    <a:pt x="1000105" y="1721657"/>
                    <a:pt x="985027" y="1712303"/>
                    <a:pt x="977690" y="1697517"/>
                  </a:cubicBezTo>
                  <a:cubicBezTo>
                    <a:pt x="941983" y="1620899"/>
                    <a:pt x="897453" y="1548716"/>
                    <a:pt x="845002" y="1482430"/>
                  </a:cubicBezTo>
                  <a:cubicBezTo>
                    <a:pt x="802900" y="1435047"/>
                    <a:pt x="769604" y="1380526"/>
                    <a:pt x="746680" y="1321435"/>
                  </a:cubicBezTo>
                  <a:cubicBezTo>
                    <a:pt x="722743" y="1258833"/>
                    <a:pt x="709439" y="1192666"/>
                    <a:pt x="707316" y="1125676"/>
                  </a:cubicBezTo>
                  <a:lnTo>
                    <a:pt x="707316" y="1106127"/>
                  </a:lnTo>
                  <a:cubicBezTo>
                    <a:pt x="712907" y="797048"/>
                    <a:pt x="964063" y="548873"/>
                    <a:pt x="1273186" y="546980"/>
                  </a:cubicBezTo>
                  <a:lnTo>
                    <a:pt x="1273186" y="546980"/>
                  </a:lnTo>
                  <a:cubicBezTo>
                    <a:pt x="1582149" y="549015"/>
                    <a:pt x="1833111" y="797075"/>
                    <a:pt x="1838745" y="1105994"/>
                  </a:cubicBezTo>
                  <a:close/>
                </a:path>
              </a:pathLst>
            </a:custGeom>
            <a:grpFill/>
            <a:ln w="44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CC48F-CDF4-C5AB-2284-B64EBE44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6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85F3-AAB4-9835-4B74-90FB858D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3F005-6BAA-AB76-C127-B475A5B5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3812" cy="1219886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How to control LED ON, OFF, and Breathing?</a:t>
            </a:r>
          </a:p>
          <a:p>
            <a:pPr marL="0" indent="0">
              <a:buNone/>
            </a:pPr>
            <a:r>
              <a:rPr lang="en-US" sz="2400" dirty="0"/>
              <a:t>Hint: A </a:t>
            </a:r>
            <a:r>
              <a:rPr lang="en-US" sz="20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sz="2400" dirty="0">
                <a:ea typeface="Fira Code" panose="020B0809050000020004" pitchFamily="49" charset="0"/>
                <a:cs typeface="Fira Code" panose="020B0809050000020004" pitchFamily="49" charset="0"/>
              </a:rPr>
              <a:t> can be used </a:t>
            </a:r>
            <a:r>
              <a:rPr lang="en-US" sz="2400" dirty="0"/>
              <a:t>to indicate </a:t>
            </a:r>
            <a:r>
              <a:rPr lang="en-US" sz="2400" dirty="0">
                <a:ea typeface="Fira Code" panose="020B0809050000020004" pitchFamily="49" charset="0"/>
                <a:cs typeface="Fira Code" panose="020B0809050000020004" pitchFamily="49" charset="0"/>
              </a:rPr>
              <a:t>if LED should be in breathing mode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7122-0B16-7F95-00D5-30896E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320E4-1AAE-6414-A82E-82146DA4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Badge Question Mark with solid fill">
            <a:extLst>
              <a:ext uri="{FF2B5EF4-FFF2-40B4-BE49-F238E27FC236}">
                <a16:creationId xmlns:a16="http://schemas.microsoft.com/office/drawing/2014/main" id="{AFC9A567-51BB-D5C3-AE05-CEF169B6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5ED078-CB5F-6EF9-3B6C-C8FDE6F2AED3}"/>
              </a:ext>
            </a:extLst>
          </p:cNvPr>
          <p:cNvSpPr txBox="1">
            <a:spLocks/>
          </p:cNvSpPr>
          <p:nvPr/>
        </p:nvSpPr>
        <p:spPr>
          <a:xfrm>
            <a:off x="838200" y="3180448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sz="16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ledBreathing</a:t>
            </a:r>
            <a:r>
              <a:rPr lang="en-US" sz="16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sz="16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false</a:t>
            </a:r>
            <a:r>
              <a:rPr lang="en-US" sz="16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2273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7CD80-9D65-7661-8B53-900FCA17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8F8BAC5F-7060-B530-90FB-5865EE3351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522FE-FEC4-91BA-4467-7A6D753C0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K-12 Microelectronic Workshop</a:t>
            </a:r>
            <a:br>
              <a:rPr lang="en-US" sz="5400"/>
            </a:br>
            <a:r>
              <a:rPr lang="en-US" sz="4000">
                <a:solidFill>
                  <a:srgbClr val="00979D"/>
                </a:solidFill>
                <a:latin typeface="Fira Code" panose="020F0502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Arduino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B02A8-9FEF-8ED7-F2E4-3E16A8F0C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9249" y="3741409"/>
            <a:ext cx="5813502" cy="290592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l" defTabSz="274320"/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  <a:r>
              <a:rPr lang="en-US" sz="140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4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4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println</a:t>
            </a:r>
            <a:r>
              <a:rPr lang="en-US" sz="14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4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“Thank you!”);</a:t>
            </a:r>
          </a:p>
        </p:txBody>
      </p:sp>
    </p:spTree>
    <p:extLst>
      <p:ext uri="{BB962C8B-B14F-4D97-AF65-F5344CB8AC3E}">
        <p14:creationId xmlns:p14="http://schemas.microsoft.com/office/powerpoint/2010/main" val="101110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F6AD-F2DC-A680-C1E4-E210D650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A52DE9-CF2F-5963-3C44-11397C4945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27678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const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ledPin = 13;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command;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		</a:t>
            </a:r>
            <a:r>
              <a:rPr lang="en-US" sz="16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setup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{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pinMode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OUTPUT);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begin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(9600);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7	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println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6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“Enter a command: ON or OFF”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);</a:t>
            </a:r>
          </a:p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D55AE-8E17-B400-0A49-6A9B627035A7}"/>
              </a:ext>
            </a:extLst>
          </p:cNvPr>
          <p:cNvSpPr txBox="1"/>
          <p:nvPr/>
        </p:nvSpPr>
        <p:spPr>
          <a:xfrm>
            <a:off x="838200" y="1456293"/>
            <a:ext cx="549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4_IF_SerialRead_BlinkLED.ino </a:t>
            </a:r>
            <a:r>
              <a:rPr lang="en-US"/>
              <a:t>—</a:t>
            </a:r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setup</a:t>
            </a:r>
            <a:r>
              <a:rPr lang="en-US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pic>
        <p:nvPicPr>
          <p:cNvPr id="6" name="Picture 5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7F3A9E29-C02F-FC11-2641-E4B463A2B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1350C-AF20-9F9F-DA1B-B2833B02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E8BB-1727-7487-5C24-3261742F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8020-CCF5-66AD-63C5-5D33FD6A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A8C6E-10BD-383D-2F00-FF496FF04C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42080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		</a:t>
            </a:r>
            <a:r>
              <a:rPr lang="en-US" sz="1400" dirty="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void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loop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{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11			</a:t>
            </a:r>
            <a:r>
              <a:rPr lang="en-US" sz="14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available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&gt; 0) {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12				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 = 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readStringUntil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4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‘\n’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);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13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14				</a:t>
            </a:r>
            <a:r>
              <a:rPr lang="en-US" sz="14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(command </a:t>
            </a:r>
            <a:r>
              <a:rPr lang="en-US" sz="1400" dirty="0">
                <a:solidFill>
                  <a:srgbClr val="4E5B61"/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“ON”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					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digitalWrite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HIGH);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16					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println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4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“LED is ON”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);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17				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18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19				</a:t>
            </a:r>
            <a:r>
              <a:rPr lang="en-US" sz="1400" dirty="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(command </a:t>
            </a:r>
            <a:r>
              <a:rPr lang="en-US" sz="1400" dirty="0">
                <a:solidFill>
                  <a:srgbClr val="4E5B61"/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==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4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“OFF”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{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					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digitalWrite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(ledPin, LOW);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21					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400" dirty="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println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400" dirty="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“LED is OFF”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);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22				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23			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  <a:p>
            <a:pPr marL="0" indent="0" defTabSz="274320">
              <a:lnSpc>
                <a:spcPct val="7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24		</a:t>
            </a:r>
            <a:r>
              <a:rPr lang="en-US" sz="1400" dirty="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7F81-3D37-0B55-A979-093BCEBF00EF}"/>
              </a:ext>
            </a:extLst>
          </p:cNvPr>
          <p:cNvSpPr txBox="1"/>
          <p:nvPr/>
        </p:nvSpPr>
        <p:spPr>
          <a:xfrm>
            <a:off x="838200" y="1456293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4_IF_SerialRead_BlinkLED.ino </a:t>
            </a:r>
            <a:r>
              <a:rPr lang="en-US"/>
              <a:t>—</a:t>
            </a:r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loop</a:t>
            </a:r>
            <a:r>
              <a:rPr lang="en-US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pic>
        <p:nvPicPr>
          <p:cNvPr id="3" name="Picture 2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18E1A183-C7AA-60A8-3BD9-73256BB7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1F0EF-1641-68FF-F440-AEE4032F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3900-2356-906F-16C0-BFEEDCC2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A9FB48-BD30-C197-A096-F9AE9426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1018612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(condition) {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	// code to execute if the condition is true</a:t>
            </a:r>
          </a:p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B3765-55A6-2835-1518-67AA98D4D975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B175C-B448-6C23-2C80-0FD2DF059E01}"/>
              </a:ext>
            </a:extLst>
          </p:cNvPr>
          <p:cNvSpPr txBox="1">
            <a:spLocks/>
          </p:cNvSpPr>
          <p:nvPr/>
        </p:nvSpPr>
        <p:spPr>
          <a:xfrm>
            <a:off x="838199" y="2916793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20000"/>
            </a:pPr>
            <a:r>
              <a:rPr lang="en-US" sz="20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2400"/>
              <a:t> is a selection statement keyword</a:t>
            </a:r>
          </a:p>
          <a:p>
            <a:pPr>
              <a:buClr>
                <a:schemeClr val="tx1"/>
              </a:buClr>
              <a:buSzPct val="120000"/>
            </a:pPr>
            <a:endParaRPr lang="en-US" sz="2400"/>
          </a:p>
          <a:p>
            <a:r>
              <a:rPr lang="en-US" sz="2400" b="1"/>
              <a:t>condition:</a:t>
            </a:r>
            <a:r>
              <a:rPr lang="en-US" sz="2400"/>
              <a:t> a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sz="2400"/>
              <a:t> expression, </a:t>
            </a:r>
            <a:r>
              <a:rPr lang="en-US" sz="20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true</a:t>
            </a:r>
            <a:r>
              <a:rPr lang="en-US" sz="2400"/>
              <a:t> or </a:t>
            </a:r>
            <a:r>
              <a:rPr lang="en-US" sz="20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false</a:t>
            </a:r>
          </a:p>
          <a:p>
            <a:pPr lvl="1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if </a:t>
            </a:r>
            <a:r>
              <a:rPr lang="en-US" sz="16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true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the code in the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{}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will be executed</a:t>
            </a:r>
          </a:p>
          <a:p>
            <a:pPr lvl="1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if </a:t>
            </a:r>
            <a:r>
              <a:rPr lang="en-US" sz="16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false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, the code in the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{}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will be skipped</a:t>
            </a:r>
          </a:p>
        </p:txBody>
      </p:sp>
      <p:pic>
        <p:nvPicPr>
          <p:cNvPr id="3" name="Picture 3" descr="Document with solid fill">
            <a:extLst>
              <a:ext uri="{FF2B5EF4-FFF2-40B4-BE49-F238E27FC236}">
                <a16:creationId xmlns:a16="http://schemas.microsoft.com/office/drawing/2014/main" id="{0F38246F-BC14-D7FF-2600-02750A0571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45E38-CD9D-0441-C236-1F10D40C3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BFD-DCEA-9F07-F26B-DE8FF906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ilbox with solid fill">
            <a:extLst>
              <a:ext uri="{FF2B5EF4-FFF2-40B4-BE49-F238E27FC236}">
                <a16:creationId xmlns:a16="http://schemas.microsoft.com/office/drawing/2014/main" id="{DA995948-A86A-5A71-B131-3B714A23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5276" y="1297627"/>
            <a:ext cx="4246012" cy="4033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E6CAE-1ABC-ACA8-F24C-8EEE8487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2936A0-74C9-29CA-C212-517C3A391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318933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11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728E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available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&gt; 0) {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30AE1-5387-5B8F-1129-2C02404A7547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checks if any bytes have arrived through the serial port</a:t>
            </a:r>
          </a:p>
          <a:p>
            <a:pPr lvl="1">
              <a:buClr>
                <a:schemeClr val="tx1"/>
              </a:buClr>
              <a:buSzPct val="120000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just like check how many mails in mailbox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21D6C-687B-68BE-A03C-FB22BC1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4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D9AE4-466F-5E8A-9BA6-05DBB8647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3834-AA70-38F1-7D52-375D74C4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E28C2-0EB6-3F59-1429-3E12025EC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7077" cy="318933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defTabSz="274320">
              <a:buClr>
                <a:schemeClr val="tx1"/>
              </a:buClr>
              <a:buSzPct val="10000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available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70A77F-13ED-0981-5F23-7249719CDF0C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20000"/>
            </a:pPr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returns: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int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, the number of bytes available to read</a:t>
            </a:r>
          </a:p>
          <a:p>
            <a:pPr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7FC9D-F4CA-3718-DDAD-B0CBEC235CC7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6" name="Picture 3" descr="Document with solid fill">
            <a:extLst>
              <a:ext uri="{FF2B5EF4-FFF2-40B4-BE49-F238E27FC236}">
                <a16:creationId xmlns:a16="http://schemas.microsoft.com/office/drawing/2014/main" id="{4BDD0847-066B-8A11-04A9-64CC23E0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5FC56-680D-971C-E9CD-5336390B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6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symbol and plus sign&#10;&#10;AI-generated content may be incorrect.">
            <a:extLst>
              <a:ext uri="{FF2B5EF4-FFF2-40B4-BE49-F238E27FC236}">
                <a16:creationId xmlns:a16="http://schemas.microsoft.com/office/drawing/2014/main" id="{CFB416F3-6267-EBE9-ABA2-7D845663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883DA-2C48-C699-6924-A7B94211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9FD6C-C234-70DB-8B05-FB9C4C25D9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12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 = 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readStringUntil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6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‘\n’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BD4826-17D2-FD54-FA79-931ED40E4C14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SzPct val="120000"/>
            </a:pP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Arduino reads characters into the previously defined </a:t>
            </a:r>
            <a:r>
              <a:rPr lang="en-US" sz="20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until it encounters the terminator, the newline character </a:t>
            </a:r>
            <a:r>
              <a:rPr lang="en-US" sz="2000">
                <a:solidFill>
                  <a:srgbClr val="005C5F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‘\n’</a:t>
            </a:r>
          </a:p>
          <a:p>
            <a:pPr marL="0" indent="0">
              <a:buClr>
                <a:schemeClr val="tx1"/>
              </a:buClr>
              <a:buSzPct val="120000"/>
              <a:buNone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9EECE-E910-977D-1F83-0FE69138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022C-D846-70DC-517D-297859FE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97F6-1336-9FB9-916D-A89D1E7D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Using if — control an LED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FAD14E-47E5-03EF-48C0-60920E31C9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07077" cy="31893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74320">
              <a:buClr>
                <a:schemeClr val="tx1"/>
              </a:buClr>
              <a:buSzPct val="100000"/>
              <a:buFont typeface="Arial" panose="020B0604020202020204" pitchFamily="34" charset="0"/>
              <a:buNone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Serial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  <a:r>
              <a:rPr lang="en-US" sz="1600">
                <a:solidFill>
                  <a:srgbClr val="D354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readStringUntil</a:t>
            </a:r>
            <a:r>
              <a:rPr lang="en-US" sz="1600">
                <a:solidFill>
                  <a:srgbClr val="4E5B6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(terminator);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A33F6A-CEC6-F7A6-60AB-95B81FC6EEB0}"/>
              </a:ext>
            </a:extLst>
          </p:cNvPr>
          <p:cNvSpPr txBox="1">
            <a:spLocks/>
          </p:cNvSpPr>
          <p:nvPr/>
        </p:nvSpPr>
        <p:spPr>
          <a:xfrm>
            <a:off x="838199" y="2279495"/>
            <a:ext cx="6807077" cy="305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SzPct val="120000"/>
            </a:pPr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terminator: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char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, the character to search for</a:t>
            </a:r>
          </a:p>
          <a:p>
            <a:pPr algn="just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just">
              <a:buClr>
                <a:schemeClr val="tx1"/>
              </a:buClr>
              <a:buSzPct val="120000"/>
            </a:pPr>
            <a:r>
              <a:rPr lang="en-US" sz="2400" b="1">
                <a:ea typeface="Fira Code" panose="020B0809050000020004" pitchFamily="49" charset="0"/>
                <a:cs typeface="Fira Code" panose="020B0809050000020004" pitchFamily="49" charset="0"/>
              </a:rPr>
              <a:t>returns: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000">
                <a:solidFill>
                  <a:srgbClr val="00979D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String</a:t>
            </a:r>
            <a:r>
              <a:rPr lang="en-US" sz="2400">
                <a:ea typeface="Fira Code" panose="020B0809050000020004" pitchFamily="49" charset="0"/>
                <a:cs typeface="Fira Code" panose="020B0809050000020004" pitchFamily="49" charset="0"/>
              </a:rPr>
              <a:t>, contents in serial buffer before terminator</a:t>
            </a:r>
          </a:p>
          <a:p>
            <a:pPr marL="0" indent="0">
              <a:buClr>
                <a:schemeClr val="tx1"/>
              </a:buClr>
              <a:buSzPct val="120000"/>
              <a:buNone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tx1"/>
              </a:buClr>
              <a:buSzPct val="12000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A0FDB-061C-503F-D67E-C4D53786EBBF}"/>
              </a:ext>
            </a:extLst>
          </p:cNvPr>
          <p:cNvSpPr txBox="1"/>
          <p:nvPr/>
        </p:nvSpPr>
        <p:spPr>
          <a:xfrm>
            <a:off x="838200" y="145629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Syntax:</a:t>
            </a:r>
            <a:endParaRPr lang="en-US">
              <a:solidFill>
                <a:srgbClr val="4E5B6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5" name="Picture 3" descr="Document with solid fill">
            <a:extLst>
              <a:ext uri="{FF2B5EF4-FFF2-40B4-BE49-F238E27FC236}">
                <a16:creationId xmlns:a16="http://schemas.microsoft.com/office/drawing/2014/main" id="{A3911CB2-5D3C-6A30-06FB-70DC2B5A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45277" y="1305994"/>
            <a:ext cx="4246012" cy="4246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0DA54-2658-AFEC-AB12-D362A27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4E09-2A10-4C8B-8C28-FAFD0D5D1F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4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1100</Words>
  <Application>Microsoft Office PowerPoint</Application>
  <PresentationFormat>Widescreen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Aptos Display</vt:lpstr>
      <vt:lpstr>Fira Code</vt:lpstr>
      <vt:lpstr>Aptos</vt:lpstr>
      <vt:lpstr>Office Theme</vt:lpstr>
      <vt:lpstr>K-12 Microelectronic Workshop Arduino Programming</vt:lpstr>
      <vt:lpstr>Contents</vt:lpstr>
      <vt:lpstr>3.1 Using if — control an LED</vt:lpstr>
      <vt:lpstr>3.1 Using if — control an LED</vt:lpstr>
      <vt:lpstr>3.1 Using if — control an LED</vt:lpstr>
      <vt:lpstr>3.1 Using if — control an LED</vt:lpstr>
      <vt:lpstr>3.1 Using if — control an LED</vt:lpstr>
      <vt:lpstr>3.1 Using if — control an LED</vt:lpstr>
      <vt:lpstr>3.1 Using if — control an LED</vt:lpstr>
      <vt:lpstr>Contents</vt:lpstr>
      <vt:lpstr>3.2 Using for — a breathing LED</vt:lpstr>
      <vt:lpstr>3.2 Using for — a breathing LED</vt:lpstr>
      <vt:lpstr>3.2 Using for — a breathing LED</vt:lpstr>
      <vt:lpstr>3.2 Using for — a breathing LED</vt:lpstr>
      <vt:lpstr>3.2 Using for — a breathing LED</vt:lpstr>
      <vt:lpstr>3.2 Using for — a breathing LED</vt:lpstr>
      <vt:lpstr>3.2 Using for — a breathing LED</vt:lpstr>
      <vt:lpstr>3.2 Using for — a breathing LED</vt:lpstr>
      <vt:lpstr>Contents</vt:lpstr>
      <vt:lpstr>3.3 Summary</vt:lpstr>
      <vt:lpstr>Question</vt:lpstr>
      <vt:lpstr>K-12 Microelectronic Workshop Arduino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Mr. Nobody</dc:creator>
  <cp:lastModifiedBy>Mr. Nobody</cp:lastModifiedBy>
  <cp:revision>1</cp:revision>
  <dcterms:created xsi:type="dcterms:W3CDTF">2025-04-23T18:45:57Z</dcterms:created>
  <dcterms:modified xsi:type="dcterms:W3CDTF">2025-06-18T16:39:58Z</dcterms:modified>
</cp:coreProperties>
</file>